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3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media/image21.jpg" ContentType="image/gif"/>
  <Override PartName="/ppt/notesSlides/notesSlide14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5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  <p:sldMasterId id="2147483713" r:id="rId2"/>
  </p:sldMasterIdLst>
  <p:notesMasterIdLst>
    <p:notesMasterId r:id="rId26"/>
  </p:notesMasterIdLst>
  <p:handoutMasterIdLst>
    <p:handoutMasterId r:id="rId27"/>
  </p:handoutMasterIdLst>
  <p:sldIdLst>
    <p:sldId id="378" r:id="rId3"/>
    <p:sldId id="381" r:id="rId4"/>
    <p:sldId id="382" r:id="rId5"/>
    <p:sldId id="383" r:id="rId6"/>
    <p:sldId id="384" r:id="rId7"/>
    <p:sldId id="385" r:id="rId8"/>
    <p:sldId id="386" r:id="rId9"/>
    <p:sldId id="387" r:id="rId10"/>
    <p:sldId id="361" r:id="rId11"/>
    <p:sldId id="364" r:id="rId12"/>
    <p:sldId id="363" r:id="rId13"/>
    <p:sldId id="365" r:id="rId14"/>
    <p:sldId id="366" r:id="rId15"/>
    <p:sldId id="367" r:id="rId16"/>
    <p:sldId id="360" r:id="rId17"/>
    <p:sldId id="368" r:id="rId18"/>
    <p:sldId id="371" r:id="rId19"/>
    <p:sldId id="372" r:id="rId20"/>
    <p:sldId id="373" r:id="rId21"/>
    <p:sldId id="374" r:id="rId22"/>
    <p:sldId id="375" r:id="rId23"/>
    <p:sldId id="376" r:id="rId24"/>
    <p:sldId id="377" r:id="rId2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408000"/>
    <a:srgbClr val="0080FF"/>
    <a:srgbClr val="FF8000"/>
    <a:srgbClr val="BC1234"/>
    <a:srgbClr val="66CCFF"/>
    <a:srgbClr val="FFCC66"/>
    <a:srgbClr val="3B5999"/>
    <a:srgbClr val="000080"/>
    <a:srgbClr val="8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84"/>
    <p:restoredTop sz="77830" autoAdjust="0"/>
  </p:normalViewPr>
  <p:slideViewPr>
    <p:cSldViewPr snapToGrid="0" snapToObjects="1">
      <p:cViewPr>
        <p:scale>
          <a:sx n="135" d="100"/>
          <a:sy n="135" d="100"/>
        </p:scale>
        <p:origin x="184" y="1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2" d="100"/>
        <a:sy n="162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_rels/data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image" Target="../media/image18.jpg"/><Relationship Id="rId4" Type="http://schemas.openxmlformats.org/officeDocument/2006/relationships/image" Target="../media/image21.jp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image" Target="../media/image3.png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diagrams/_rels/drawing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20.jpg"/><Relationship Id="rId1" Type="http://schemas.openxmlformats.org/officeDocument/2006/relationships/image" Target="../media/image21.jpg"/><Relationship Id="rId4" Type="http://schemas.openxmlformats.org/officeDocument/2006/relationships/image" Target="../media/image19.pn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image" Target="../media/image3.png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644210-DC6F-6445-BE82-CA893168FA32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199998-5651-0740-8054-BB1C42D0F766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Robust business model</a:t>
          </a:r>
        </a:p>
      </dgm:t>
    </dgm:pt>
    <dgm:pt modelId="{2262203E-F703-A841-BF57-4194C329C491}" type="parTrans" cxnId="{F791BC18-292D-6D4D-9233-379936CE9F8D}">
      <dgm:prSet/>
      <dgm:spPr/>
      <dgm:t>
        <a:bodyPr/>
        <a:lstStyle/>
        <a:p>
          <a:endParaRPr lang="en-US"/>
        </a:p>
      </dgm:t>
    </dgm:pt>
    <dgm:pt modelId="{20BE76C6-8094-7E45-AE94-BB172FFEC4A0}" type="sibTrans" cxnId="{F791BC18-292D-6D4D-9233-379936CE9F8D}">
      <dgm:prSet/>
      <dgm:spPr/>
      <dgm:t>
        <a:bodyPr/>
        <a:lstStyle/>
        <a:p>
          <a:endParaRPr lang="en-US"/>
        </a:p>
      </dgm:t>
    </dgm:pt>
    <dgm:pt modelId="{3164DD14-E63E-A742-9063-2EF2BDB25B8D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Reduce risk</a:t>
          </a:r>
        </a:p>
      </dgm:t>
    </dgm:pt>
    <dgm:pt modelId="{2E5AD7F1-8A31-9848-84B7-53EF10A829A4}" type="parTrans" cxnId="{90FAC9D2-1F30-FB42-BDFF-D2F375A93CCB}">
      <dgm:prSet/>
      <dgm:spPr/>
      <dgm:t>
        <a:bodyPr/>
        <a:lstStyle/>
        <a:p>
          <a:endParaRPr lang="en-US"/>
        </a:p>
      </dgm:t>
    </dgm:pt>
    <dgm:pt modelId="{25842983-8D39-BC43-BF4D-B3B0C4F5D05D}" type="sibTrans" cxnId="{90FAC9D2-1F30-FB42-BDFF-D2F375A93CCB}">
      <dgm:prSet/>
      <dgm:spPr/>
      <dgm:t>
        <a:bodyPr/>
        <a:lstStyle/>
        <a:p>
          <a:endParaRPr lang="en-US"/>
        </a:p>
      </dgm:t>
    </dgm:pt>
    <dgm:pt modelId="{DD5C182E-4ECC-7C44-AEF5-ED88A5A3AD7E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Leverage not duplicate</a:t>
          </a:r>
        </a:p>
      </dgm:t>
    </dgm:pt>
    <dgm:pt modelId="{61EBCC42-C649-B846-9B5B-796ECA589BDC}" type="parTrans" cxnId="{8F77F0CD-FDBA-544C-AB55-F25C2C14071D}">
      <dgm:prSet/>
      <dgm:spPr/>
      <dgm:t>
        <a:bodyPr/>
        <a:lstStyle/>
        <a:p>
          <a:endParaRPr lang="en-US"/>
        </a:p>
      </dgm:t>
    </dgm:pt>
    <dgm:pt modelId="{FE719E5B-B2A0-1D45-A84D-89FBA875EE73}" type="sibTrans" cxnId="{8F77F0CD-FDBA-544C-AB55-F25C2C14071D}">
      <dgm:prSet/>
      <dgm:spPr/>
      <dgm:t>
        <a:bodyPr/>
        <a:lstStyle/>
        <a:p>
          <a:endParaRPr lang="en-US"/>
        </a:p>
      </dgm:t>
    </dgm:pt>
    <dgm:pt modelId="{EE04C26A-2150-6E46-8584-0BE05AF53F27}">
      <dgm:prSet phldrT="[Text]"/>
      <dgm:spPr>
        <a:solidFill>
          <a:srgbClr val="FFC000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en-US" b="1" dirty="0">
              <a:solidFill>
                <a:schemeClr val="tx1"/>
              </a:solidFill>
            </a:rPr>
            <a:t>Innovative partnerships</a:t>
          </a:r>
        </a:p>
      </dgm:t>
    </dgm:pt>
    <dgm:pt modelId="{F09123B9-43BF-234A-9E73-9668D68BD689}" type="parTrans" cxnId="{EBE92990-3D9E-674C-91D0-A146F1BD92EB}">
      <dgm:prSet/>
      <dgm:spPr/>
      <dgm:t>
        <a:bodyPr/>
        <a:lstStyle/>
        <a:p>
          <a:endParaRPr lang="en-US"/>
        </a:p>
      </dgm:t>
    </dgm:pt>
    <dgm:pt modelId="{A034FC98-F387-4B4C-B480-3056E864EA07}" type="sibTrans" cxnId="{EBE92990-3D9E-674C-91D0-A146F1BD92EB}">
      <dgm:prSet/>
      <dgm:spPr/>
      <dgm:t>
        <a:bodyPr/>
        <a:lstStyle/>
        <a:p>
          <a:endParaRPr lang="en-US"/>
        </a:p>
      </dgm:t>
    </dgm:pt>
    <dgm:pt modelId="{E2167009-A449-AC45-99A1-4634843FC980}" type="pres">
      <dgm:prSet presAssocID="{20644210-DC6F-6445-BE82-CA893168FA32}" presName="diagram" presStyleCnt="0">
        <dgm:presLayoutVars>
          <dgm:dir/>
          <dgm:resizeHandles val="exact"/>
        </dgm:presLayoutVars>
      </dgm:prSet>
      <dgm:spPr/>
    </dgm:pt>
    <dgm:pt modelId="{31D5CF55-DAD7-3C4B-8D21-AAFDB2118186}" type="pres">
      <dgm:prSet presAssocID="{CC199998-5651-0740-8054-BB1C42D0F766}" presName="node" presStyleLbl="node1" presStyleIdx="0" presStyleCnt="4">
        <dgm:presLayoutVars>
          <dgm:bulletEnabled val="1"/>
        </dgm:presLayoutVars>
      </dgm:prSet>
      <dgm:spPr/>
    </dgm:pt>
    <dgm:pt modelId="{185F8F9E-DBF3-424C-BA9E-31E5D53A3436}" type="pres">
      <dgm:prSet presAssocID="{20BE76C6-8094-7E45-AE94-BB172FFEC4A0}" presName="sibTrans" presStyleCnt="0"/>
      <dgm:spPr/>
    </dgm:pt>
    <dgm:pt modelId="{214D3D71-1351-D440-924E-29EEB31D2273}" type="pres">
      <dgm:prSet presAssocID="{3164DD14-E63E-A742-9063-2EF2BDB25B8D}" presName="node" presStyleLbl="node1" presStyleIdx="1" presStyleCnt="4">
        <dgm:presLayoutVars>
          <dgm:bulletEnabled val="1"/>
        </dgm:presLayoutVars>
      </dgm:prSet>
      <dgm:spPr/>
    </dgm:pt>
    <dgm:pt modelId="{B142FD45-A433-7049-8E06-48CE6A25B8C7}" type="pres">
      <dgm:prSet presAssocID="{25842983-8D39-BC43-BF4D-B3B0C4F5D05D}" presName="sibTrans" presStyleCnt="0"/>
      <dgm:spPr/>
    </dgm:pt>
    <dgm:pt modelId="{BEAC4264-C5E6-5146-B4CB-ADBC947DFC76}" type="pres">
      <dgm:prSet presAssocID="{DD5C182E-4ECC-7C44-AEF5-ED88A5A3AD7E}" presName="node" presStyleLbl="node1" presStyleIdx="2" presStyleCnt="4">
        <dgm:presLayoutVars>
          <dgm:bulletEnabled val="1"/>
        </dgm:presLayoutVars>
      </dgm:prSet>
      <dgm:spPr/>
    </dgm:pt>
    <dgm:pt modelId="{F9ED58D6-69D3-554D-A500-65D7397CE788}" type="pres">
      <dgm:prSet presAssocID="{FE719E5B-B2A0-1D45-A84D-89FBA875EE73}" presName="sibTrans" presStyleCnt="0"/>
      <dgm:spPr/>
    </dgm:pt>
    <dgm:pt modelId="{F487BD29-7876-1D48-846B-6EF17387CEDA}" type="pres">
      <dgm:prSet presAssocID="{EE04C26A-2150-6E46-8584-0BE05AF53F27}" presName="node" presStyleLbl="node1" presStyleIdx="3" presStyleCnt="4">
        <dgm:presLayoutVars>
          <dgm:bulletEnabled val="1"/>
        </dgm:presLayoutVars>
      </dgm:prSet>
      <dgm:spPr/>
    </dgm:pt>
  </dgm:ptLst>
  <dgm:cxnLst>
    <dgm:cxn modelId="{F791BC18-292D-6D4D-9233-379936CE9F8D}" srcId="{20644210-DC6F-6445-BE82-CA893168FA32}" destId="{CC199998-5651-0740-8054-BB1C42D0F766}" srcOrd="0" destOrd="0" parTransId="{2262203E-F703-A841-BF57-4194C329C491}" sibTransId="{20BE76C6-8094-7E45-AE94-BB172FFEC4A0}"/>
    <dgm:cxn modelId="{C405D332-41C1-BD4A-B9FB-9AEC9AA6D8AD}" type="presOf" srcId="{EE04C26A-2150-6E46-8584-0BE05AF53F27}" destId="{F487BD29-7876-1D48-846B-6EF17387CEDA}" srcOrd="0" destOrd="0" presId="urn:microsoft.com/office/officeart/2005/8/layout/default"/>
    <dgm:cxn modelId="{CC97425F-728C-3F44-8927-07DBDF7C2FE8}" type="presOf" srcId="{3164DD14-E63E-A742-9063-2EF2BDB25B8D}" destId="{214D3D71-1351-D440-924E-29EEB31D2273}" srcOrd="0" destOrd="0" presId="urn:microsoft.com/office/officeart/2005/8/layout/default"/>
    <dgm:cxn modelId="{EBE92990-3D9E-674C-91D0-A146F1BD92EB}" srcId="{20644210-DC6F-6445-BE82-CA893168FA32}" destId="{EE04C26A-2150-6E46-8584-0BE05AF53F27}" srcOrd="3" destOrd="0" parTransId="{F09123B9-43BF-234A-9E73-9668D68BD689}" sibTransId="{A034FC98-F387-4B4C-B480-3056E864EA07}"/>
    <dgm:cxn modelId="{8F77F0CD-FDBA-544C-AB55-F25C2C14071D}" srcId="{20644210-DC6F-6445-BE82-CA893168FA32}" destId="{DD5C182E-4ECC-7C44-AEF5-ED88A5A3AD7E}" srcOrd="2" destOrd="0" parTransId="{61EBCC42-C649-B846-9B5B-796ECA589BDC}" sibTransId="{FE719E5B-B2A0-1D45-A84D-89FBA875EE73}"/>
    <dgm:cxn modelId="{90FAC9D2-1F30-FB42-BDFF-D2F375A93CCB}" srcId="{20644210-DC6F-6445-BE82-CA893168FA32}" destId="{3164DD14-E63E-A742-9063-2EF2BDB25B8D}" srcOrd="1" destOrd="0" parTransId="{2E5AD7F1-8A31-9848-84B7-53EF10A829A4}" sibTransId="{25842983-8D39-BC43-BF4D-B3B0C4F5D05D}"/>
    <dgm:cxn modelId="{596EDDD3-B20F-7A4A-BE78-7CF6A88E8319}" type="presOf" srcId="{DD5C182E-4ECC-7C44-AEF5-ED88A5A3AD7E}" destId="{BEAC4264-C5E6-5146-B4CB-ADBC947DFC76}" srcOrd="0" destOrd="0" presId="urn:microsoft.com/office/officeart/2005/8/layout/default"/>
    <dgm:cxn modelId="{C5FC59EE-D82D-9246-862A-F0BA0320F1D4}" type="presOf" srcId="{20644210-DC6F-6445-BE82-CA893168FA32}" destId="{E2167009-A449-AC45-99A1-4634843FC980}" srcOrd="0" destOrd="0" presId="urn:microsoft.com/office/officeart/2005/8/layout/default"/>
    <dgm:cxn modelId="{C25EABF6-2453-C243-AF02-27F5501BB1C6}" type="presOf" srcId="{CC199998-5651-0740-8054-BB1C42D0F766}" destId="{31D5CF55-DAD7-3C4B-8D21-AAFDB2118186}" srcOrd="0" destOrd="0" presId="urn:microsoft.com/office/officeart/2005/8/layout/default"/>
    <dgm:cxn modelId="{6AE64FA2-08F6-5941-AC78-A5EA40C8263E}" type="presParOf" srcId="{E2167009-A449-AC45-99A1-4634843FC980}" destId="{31D5CF55-DAD7-3C4B-8D21-AAFDB2118186}" srcOrd="0" destOrd="0" presId="urn:microsoft.com/office/officeart/2005/8/layout/default"/>
    <dgm:cxn modelId="{480F705E-CBF8-E34B-94F4-ED1463696996}" type="presParOf" srcId="{E2167009-A449-AC45-99A1-4634843FC980}" destId="{185F8F9E-DBF3-424C-BA9E-31E5D53A3436}" srcOrd="1" destOrd="0" presId="urn:microsoft.com/office/officeart/2005/8/layout/default"/>
    <dgm:cxn modelId="{C31C7F41-5C70-3C43-B300-73D994F46721}" type="presParOf" srcId="{E2167009-A449-AC45-99A1-4634843FC980}" destId="{214D3D71-1351-D440-924E-29EEB31D2273}" srcOrd="2" destOrd="0" presId="urn:microsoft.com/office/officeart/2005/8/layout/default"/>
    <dgm:cxn modelId="{6B332B95-0353-F64A-AC69-D2910457ED8A}" type="presParOf" srcId="{E2167009-A449-AC45-99A1-4634843FC980}" destId="{B142FD45-A433-7049-8E06-48CE6A25B8C7}" srcOrd="3" destOrd="0" presId="urn:microsoft.com/office/officeart/2005/8/layout/default"/>
    <dgm:cxn modelId="{7B062CB8-07E9-1644-ABDA-03ABED733C15}" type="presParOf" srcId="{E2167009-A449-AC45-99A1-4634843FC980}" destId="{BEAC4264-C5E6-5146-B4CB-ADBC947DFC76}" srcOrd="4" destOrd="0" presId="urn:microsoft.com/office/officeart/2005/8/layout/default"/>
    <dgm:cxn modelId="{CA502AB1-F91C-F54E-9B80-39A92E5960FD}" type="presParOf" srcId="{E2167009-A449-AC45-99A1-4634843FC980}" destId="{F9ED58D6-69D3-554D-A500-65D7397CE788}" srcOrd="5" destOrd="0" presId="urn:microsoft.com/office/officeart/2005/8/layout/default"/>
    <dgm:cxn modelId="{164DA8A5-B6C1-E242-B222-96FDE0FEEE7A}" type="presParOf" srcId="{E2167009-A449-AC45-99A1-4634843FC980}" destId="{F487BD29-7876-1D48-846B-6EF17387CEDA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A0E9FEE-357B-7B4D-ADAE-78503E7C594F}" type="doc">
      <dgm:prSet loTypeId="urn:microsoft.com/office/officeart/2005/8/layout/radial6" loCatId="" qsTypeId="urn:microsoft.com/office/officeart/2005/8/quickstyle/3D2" qsCatId="3D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B56B5B32-BDD4-8E4E-9996-6E7812EDDCA9}">
      <dgm:prSet phldrT="[Text]" custT="1"/>
      <dgm:spPr/>
      <dgm:t>
        <a:bodyPr/>
        <a:lstStyle/>
        <a:p>
          <a:r>
            <a:rPr lang="en-US" sz="2000" dirty="0">
              <a:solidFill>
                <a:srgbClr val="000000"/>
              </a:solidFill>
            </a:rPr>
            <a:t>Widen access to data</a:t>
          </a:r>
        </a:p>
      </dgm:t>
    </dgm:pt>
    <dgm:pt modelId="{30E8468D-CD51-6A43-B76F-11C6149FA809}" type="parTrans" cxnId="{964BCA20-05C3-5643-A4C1-C5CC489A0F04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86E0A0E1-3797-6F47-B923-1A849CF3B935}" type="sibTrans" cxnId="{964BCA20-05C3-5643-A4C1-C5CC489A0F04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21D2B841-48EC-074D-B8E5-0DC5C59A5CAB}">
      <dgm:prSet phldrT="[Text]" custT="1"/>
      <dgm:spPr/>
      <dgm:t>
        <a:bodyPr/>
        <a:lstStyle/>
        <a:p>
          <a:r>
            <a:rPr lang="en-US" sz="1600" dirty="0">
              <a:solidFill>
                <a:srgbClr val="000000"/>
              </a:solidFill>
            </a:rPr>
            <a:t>Coordinate and integrate</a:t>
          </a:r>
        </a:p>
      </dgm:t>
    </dgm:pt>
    <dgm:pt modelId="{300E9384-10F5-C043-9BAA-D452FC46EA48}" type="parTrans" cxnId="{0820131B-DA3B-CF43-8BC2-71D01E0705F3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88CB53DA-163D-6740-8125-5E10E3682AF4}" type="sibTrans" cxnId="{0820131B-DA3B-CF43-8BC2-71D01E0705F3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DA9D38FD-A951-0744-9622-A98E67D9F545}">
      <dgm:prSet phldrT="[Text]" custT="1"/>
      <dgm:spPr/>
      <dgm:t>
        <a:bodyPr/>
        <a:lstStyle/>
        <a:p>
          <a:r>
            <a:rPr lang="en-US" sz="2000" dirty="0">
              <a:solidFill>
                <a:srgbClr val="000000"/>
              </a:solidFill>
            </a:rPr>
            <a:t>Fill critical gaps</a:t>
          </a:r>
        </a:p>
      </dgm:t>
    </dgm:pt>
    <dgm:pt modelId="{19B247FB-203E-9A48-87CD-EEB449B4EEAC}" type="parTrans" cxnId="{9C5AA4D6-08F4-7545-B981-3D54E3426B95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99F32931-1824-D043-83EF-642C08C4245E}" type="sibTrans" cxnId="{9C5AA4D6-08F4-7545-B981-3D54E3426B95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9C358621-237E-664E-9828-22825C62E139}">
      <dgm:prSet phldrT="[Text]" custT="1"/>
      <dgm:spPr/>
      <dgm:t>
        <a:bodyPr/>
        <a:lstStyle/>
        <a:p>
          <a:r>
            <a:rPr lang="en-US" sz="1800" dirty="0">
              <a:solidFill>
                <a:srgbClr val="000000"/>
              </a:solidFill>
            </a:rPr>
            <a:t>Share best practices</a:t>
          </a:r>
        </a:p>
      </dgm:t>
    </dgm:pt>
    <dgm:pt modelId="{85A991C7-9EA5-2642-B580-F6ACCAD0FA9F}" type="parTrans" cxnId="{DDB5CB9A-8022-0649-B4AE-F4787E48C5A8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1AD5F28B-48CB-1A4E-9FA9-C3846F1561D2}" type="sibTrans" cxnId="{DDB5CB9A-8022-0649-B4AE-F4787E48C5A8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7A4E4AAD-613E-1E4D-8E50-FBB1F84AF9B7}">
      <dgm:prSet phldrT="[Text]" custT="1"/>
      <dgm:spPr/>
      <dgm:t>
        <a:bodyPr/>
        <a:lstStyle/>
        <a:p>
          <a:r>
            <a:rPr lang="en-US" sz="1800" dirty="0">
              <a:solidFill>
                <a:srgbClr val="000000"/>
              </a:solidFill>
            </a:rPr>
            <a:t>Foster new data literacy</a:t>
          </a:r>
        </a:p>
      </dgm:t>
    </dgm:pt>
    <dgm:pt modelId="{5155DE0E-4145-D347-BD92-8A1BF28FB665}" type="parTrans" cxnId="{D103BB45-F9F9-054E-A5B8-85DF352A18EB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E5EBF9B2-3301-3C44-92BC-CF1004774503}" type="sibTrans" cxnId="{D103BB45-F9F9-054E-A5B8-85DF352A18EB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FC4A5F0A-E5D8-8D4B-93F2-9036ED75254A}">
      <dgm:prSet phldrT="[Text]" custT="1"/>
      <dgm:spPr/>
      <dgm:t>
        <a:bodyPr/>
        <a:lstStyle/>
        <a:p>
          <a:r>
            <a:rPr lang="en-US" sz="1600" dirty="0">
              <a:solidFill>
                <a:srgbClr val="000000"/>
              </a:solidFill>
            </a:rPr>
            <a:t>Long-term preservation</a:t>
          </a:r>
        </a:p>
      </dgm:t>
    </dgm:pt>
    <dgm:pt modelId="{756F8575-3BFC-124E-93FE-EA06DCA1067C}" type="parTrans" cxnId="{31CEA17C-42A3-5047-86A4-221F64379D8F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EE68E4D1-0A6C-4E4F-A0CA-C28490136C8F}" type="sibTrans" cxnId="{31CEA17C-42A3-5047-86A4-221F64379D8F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C17B1696-29F5-5149-BFFE-CCF733762E21}">
      <dgm:prSet phldrT="[Text]" custT="1"/>
      <dgm:spPr/>
      <dgm:t>
        <a:bodyPr/>
        <a:lstStyle/>
        <a:p>
          <a:r>
            <a:rPr lang="en-US" sz="2000" dirty="0">
              <a:solidFill>
                <a:srgbClr val="000000"/>
              </a:solidFill>
            </a:rPr>
            <a:t> </a:t>
          </a:r>
          <a:r>
            <a:rPr lang="en-US" sz="1400" dirty="0">
              <a:solidFill>
                <a:srgbClr val="000000"/>
              </a:solidFill>
            </a:rPr>
            <a:t>Improve data management</a:t>
          </a:r>
        </a:p>
      </dgm:t>
    </dgm:pt>
    <dgm:pt modelId="{3FEA3D2E-6E50-F643-87AC-392E054B346D}" type="parTrans" cxnId="{D737FFE1-D22F-2248-99D6-691B4F4BB136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01336D86-8127-0A4C-8949-659A9B12E903}" type="sibTrans" cxnId="{D737FFE1-D22F-2248-99D6-691B4F4BB136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B3E9F46B-7613-594F-BA92-B25C3C7DC9FC}" type="pres">
      <dgm:prSet presAssocID="{8A0E9FEE-357B-7B4D-ADAE-78503E7C594F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172EFC62-1E0C-2047-8D48-77377C25F526}" type="pres">
      <dgm:prSet presAssocID="{B56B5B32-BDD4-8E4E-9996-6E7812EDDCA9}" presName="centerShape" presStyleLbl="node0" presStyleIdx="0" presStyleCnt="1"/>
      <dgm:spPr/>
    </dgm:pt>
    <dgm:pt modelId="{3A20C287-72A6-9A4A-9792-648FDC7FC78C}" type="pres">
      <dgm:prSet presAssocID="{FC4A5F0A-E5D8-8D4B-93F2-9036ED75254A}" presName="node" presStyleLbl="node1" presStyleIdx="0" presStyleCnt="6" custScaleX="159291" custScaleY="107867">
        <dgm:presLayoutVars>
          <dgm:bulletEnabled val="1"/>
        </dgm:presLayoutVars>
      </dgm:prSet>
      <dgm:spPr/>
    </dgm:pt>
    <dgm:pt modelId="{976363A2-16DC-C24B-A5E4-E14E8B4228ED}" type="pres">
      <dgm:prSet presAssocID="{FC4A5F0A-E5D8-8D4B-93F2-9036ED75254A}" presName="dummy" presStyleCnt="0"/>
      <dgm:spPr/>
    </dgm:pt>
    <dgm:pt modelId="{F51AECB3-CFDD-B84B-9421-4ED7C711FC4E}" type="pres">
      <dgm:prSet presAssocID="{EE68E4D1-0A6C-4E4F-A0CA-C28490136C8F}" presName="sibTrans" presStyleLbl="sibTrans2D1" presStyleIdx="0" presStyleCnt="6"/>
      <dgm:spPr/>
    </dgm:pt>
    <dgm:pt modelId="{6A1F5034-B4F0-EC4E-8571-D9E548C4A9B9}" type="pres">
      <dgm:prSet presAssocID="{C17B1696-29F5-5149-BFFE-CCF733762E21}" presName="node" presStyleLbl="node1" presStyleIdx="1" presStyleCnt="6" custScaleX="147186" custScaleY="117559" custRadScaleRad="106065" custRadScaleInc="-9397">
        <dgm:presLayoutVars>
          <dgm:bulletEnabled val="1"/>
        </dgm:presLayoutVars>
      </dgm:prSet>
      <dgm:spPr/>
    </dgm:pt>
    <dgm:pt modelId="{8A6769B8-F286-994E-BCA0-8815ED28B72E}" type="pres">
      <dgm:prSet presAssocID="{C17B1696-29F5-5149-BFFE-CCF733762E21}" presName="dummy" presStyleCnt="0"/>
      <dgm:spPr/>
    </dgm:pt>
    <dgm:pt modelId="{213D4746-0FBB-2B48-8EBA-FFDA8577B1BD}" type="pres">
      <dgm:prSet presAssocID="{01336D86-8127-0A4C-8949-659A9B12E903}" presName="sibTrans" presStyleLbl="sibTrans2D1" presStyleIdx="1" presStyleCnt="6"/>
      <dgm:spPr/>
    </dgm:pt>
    <dgm:pt modelId="{534BC997-F11B-BD4B-8DA7-7BAB06AEAD3C}" type="pres">
      <dgm:prSet presAssocID="{21D2B841-48EC-074D-B8E5-0DC5C59A5CAB}" presName="node" presStyleLbl="node1" presStyleIdx="2" presStyleCnt="6" custScaleX="145183" custScaleY="112204">
        <dgm:presLayoutVars>
          <dgm:bulletEnabled val="1"/>
        </dgm:presLayoutVars>
      </dgm:prSet>
      <dgm:spPr/>
    </dgm:pt>
    <dgm:pt modelId="{D0C3F047-AC94-5F42-B23C-3BDEFD2FE850}" type="pres">
      <dgm:prSet presAssocID="{21D2B841-48EC-074D-B8E5-0DC5C59A5CAB}" presName="dummy" presStyleCnt="0"/>
      <dgm:spPr/>
    </dgm:pt>
    <dgm:pt modelId="{D23A58C9-F587-6D43-A4E5-0443F1B4A3D6}" type="pres">
      <dgm:prSet presAssocID="{88CB53DA-163D-6740-8125-5E10E3682AF4}" presName="sibTrans" presStyleLbl="sibTrans2D1" presStyleIdx="2" presStyleCnt="6" custLinFactNeighborX="9637" custLinFactNeighborY="6570"/>
      <dgm:spPr/>
    </dgm:pt>
    <dgm:pt modelId="{8ED87F17-93C0-434F-9D31-5743FB0F761D}" type="pres">
      <dgm:prSet presAssocID="{DA9D38FD-A951-0744-9622-A98E67D9F545}" presName="node" presStyleLbl="node1" presStyleIdx="3" presStyleCnt="6" custScaleX="139090" custScaleY="117040">
        <dgm:presLayoutVars>
          <dgm:bulletEnabled val="1"/>
        </dgm:presLayoutVars>
      </dgm:prSet>
      <dgm:spPr/>
    </dgm:pt>
    <dgm:pt modelId="{29AA6A47-35D9-4D4A-BAC2-2B2B51B202D3}" type="pres">
      <dgm:prSet presAssocID="{DA9D38FD-A951-0744-9622-A98E67D9F545}" presName="dummy" presStyleCnt="0"/>
      <dgm:spPr/>
    </dgm:pt>
    <dgm:pt modelId="{2D85D027-528B-D54C-99E6-503D6C771582}" type="pres">
      <dgm:prSet presAssocID="{99F32931-1824-D043-83EF-642C08C4245E}" presName="sibTrans" presStyleLbl="sibTrans2D1" presStyleIdx="3" presStyleCnt="6"/>
      <dgm:spPr/>
    </dgm:pt>
    <dgm:pt modelId="{DB53C997-C8DE-8148-B1E2-DA23FB883480}" type="pres">
      <dgm:prSet presAssocID="{9C358621-237E-664E-9828-22825C62E139}" presName="node" presStyleLbl="node1" presStyleIdx="4" presStyleCnt="6" custScaleX="130088" custScaleY="110114">
        <dgm:presLayoutVars>
          <dgm:bulletEnabled val="1"/>
        </dgm:presLayoutVars>
      </dgm:prSet>
      <dgm:spPr/>
    </dgm:pt>
    <dgm:pt modelId="{93E577D0-16B1-444D-8CEC-201BE8B40AE3}" type="pres">
      <dgm:prSet presAssocID="{9C358621-237E-664E-9828-22825C62E139}" presName="dummy" presStyleCnt="0"/>
      <dgm:spPr/>
    </dgm:pt>
    <dgm:pt modelId="{161A5B6B-8C82-2E4E-89D6-336054DEE127}" type="pres">
      <dgm:prSet presAssocID="{1AD5F28B-48CB-1A4E-9FA9-C3846F1561D2}" presName="sibTrans" presStyleLbl="sibTrans2D1" presStyleIdx="4" presStyleCnt="6"/>
      <dgm:spPr/>
    </dgm:pt>
    <dgm:pt modelId="{37C427F2-B842-6B46-922E-8E4FE2446247}" type="pres">
      <dgm:prSet presAssocID="{7A4E4AAD-613E-1E4D-8E50-FBB1F84AF9B7}" presName="node" presStyleLbl="node1" presStyleIdx="5" presStyleCnt="6" custScaleX="127335" custScaleY="117918">
        <dgm:presLayoutVars>
          <dgm:bulletEnabled val="1"/>
        </dgm:presLayoutVars>
      </dgm:prSet>
      <dgm:spPr/>
    </dgm:pt>
    <dgm:pt modelId="{0B200CEF-8A4F-3F42-A640-0B22138DF2AB}" type="pres">
      <dgm:prSet presAssocID="{7A4E4AAD-613E-1E4D-8E50-FBB1F84AF9B7}" presName="dummy" presStyleCnt="0"/>
      <dgm:spPr/>
    </dgm:pt>
    <dgm:pt modelId="{B5211FE4-F8E4-AA48-A865-21EA445FAA42}" type="pres">
      <dgm:prSet presAssocID="{E5EBF9B2-3301-3C44-92BC-CF1004774503}" presName="sibTrans" presStyleLbl="sibTrans2D1" presStyleIdx="5" presStyleCnt="6"/>
      <dgm:spPr/>
    </dgm:pt>
  </dgm:ptLst>
  <dgm:cxnLst>
    <dgm:cxn modelId="{0820131B-DA3B-CF43-8BC2-71D01E0705F3}" srcId="{B56B5B32-BDD4-8E4E-9996-6E7812EDDCA9}" destId="{21D2B841-48EC-074D-B8E5-0DC5C59A5CAB}" srcOrd="2" destOrd="0" parTransId="{300E9384-10F5-C043-9BAA-D452FC46EA48}" sibTransId="{88CB53DA-163D-6740-8125-5E10E3682AF4}"/>
    <dgm:cxn modelId="{964BCA20-05C3-5643-A4C1-C5CC489A0F04}" srcId="{8A0E9FEE-357B-7B4D-ADAE-78503E7C594F}" destId="{B56B5B32-BDD4-8E4E-9996-6E7812EDDCA9}" srcOrd="0" destOrd="0" parTransId="{30E8468D-CD51-6A43-B76F-11C6149FA809}" sibTransId="{86E0A0E1-3797-6F47-B923-1A849CF3B935}"/>
    <dgm:cxn modelId="{118CAB23-9273-E84C-8E7A-F2C1AE80B01B}" type="presOf" srcId="{B56B5B32-BDD4-8E4E-9996-6E7812EDDCA9}" destId="{172EFC62-1E0C-2047-8D48-77377C25F526}" srcOrd="0" destOrd="0" presId="urn:microsoft.com/office/officeart/2005/8/layout/radial6"/>
    <dgm:cxn modelId="{9AAA3F2D-0A09-8C4E-B166-DE3A789A5286}" type="presOf" srcId="{88CB53DA-163D-6740-8125-5E10E3682AF4}" destId="{D23A58C9-F587-6D43-A4E5-0443F1B4A3D6}" srcOrd="0" destOrd="0" presId="urn:microsoft.com/office/officeart/2005/8/layout/radial6"/>
    <dgm:cxn modelId="{8E06022F-A91B-824E-964A-0D7D90606387}" type="presOf" srcId="{C17B1696-29F5-5149-BFFE-CCF733762E21}" destId="{6A1F5034-B4F0-EC4E-8571-D9E548C4A9B9}" srcOrd="0" destOrd="0" presId="urn:microsoft.com/office/officeart/2005/8/layout/radial6"/>
    <dgm:cxn modelId="{F8D1E641-6030-964D-829F-A408070ECEC8}" type="presOf" srcId="{1AD5F28B-48CB-1A4E-9FA9-C3846F1561D2}" destId="{161A5B6B-8C82-2E4E-89D6-336054DEE127}" srcOrd="0" destOrd="0" presId="urn:microsoft.com/office/officeart/2005/8/layout/radial6"/>
    <dgm:cxn modelId="{D103BB45-F9F9-054E-A5B8-85DF352A18EB}" srcId="{B56B5B32-BDD4-8E4E-9996-6E7812EDDCA9}" destId="{7A4E4AAD-613E-1E4D-8E50-FBB1F84AF9B7}" srcOrd="5" destOrd="0" parTransId="{5155DE0E-4145-D347-BD92-8A1BF28FB665}" sibTransId="{E5EBF9B2-3301-3C44-92BC-CF1004774503}"/>
    <dgm:cxn modelId="{F639005E-FEA4-D544-830D-4B69825600B9}" type="presOf" srcId="{9C358621-237E-664E-9828-22825C62E139}" destId="{DB53C997-C8DE-8148-B1E2-DA23FB883480}" srcOrd="0" destOrd="0" presId="urn:microsoft.com/office/officeart/2005/8/layout/radial6"/>
    <dgm:cxn modelId="{93BD5D64-43EA-8A4C-9950-3CAF42DC60F9}" type="presOf" srcId="{FC4A5F0A-E5D8-8D4B-93F2-9036ED75254A}" destId="{3A20C287-72A6-9A4A-9792-648FDC7FC78C}" srcOrd="0" destOrd="0" presId="urn:microsoft.com/office/officeart/2005/8/layout/radial6"/>
    <dgm:cxn modelId="{FD629B65-E10F-2248-A843-D3CF0BAA80B4}" type="presOf" srcId="{99F32931-1824-D043-83EF-642C08C4245E}" destId="{2D85D027-528B-D54C-99E6-503D6C771582}" srcOrd="0" destOrd="0" presId="urn:microsoft.com/office/officeart/2005/8/layout/radial6"/>
    <dgm:cxn modelId="{93821969-F782-EB41-8C86-C9E978F54ECF}" type="presOf" srcId="{EE68E4D1-0A6C-4E4F-A0CA-C28490136C8F}" destId="{F51AECB3-CFDD-B84B-9421-4ED7C711FC4E}" srcOrd="0" destOrd="0" presId="urn:microsoft.com/office/officeart/2005/8/layout/radial6"/>
    <dgm:cxn modelId="{3CE79E70-0E0D-3742-BA1F-FBD430E7B661}" type="presOf" srcId="{E5EBF9B2-3301-3C44-92BC-CF1004774503}" destId="{B5211FE4-F8E4-AA48-A865-21EA445FAA42}" srcOrd="0" destOrd="0" presId="urn:microsoft.com/office/officeart/2005/8/layout/radial6"/>
    <dgm:cxn modelId="{31CEA17C-42A3-5047-86A4-221F64379D8F}" srcId="{B56B5B32-BDD4-8E4E-9996-6E7812EDDCA9}" destId="{FC4A5F0A-E5D8-8D4B-93F2-9036ED75254A}" srcOrd="0" destOrd="0" parTransId="{756F8575-3BFC-124E-93FE-EA06DCA1067C}" sibTransId="{EE68E4D1-0A6C-4E4F-A0CA-C28490136C8F}"/>
    <dgm:cxn modelId="{57BA2493-68D0-7F4A-9538-78322401CFEA}" type="presOf" srcId="{7A4E4AAD-613E-1E4D-8E50-FBB1F84AF9B7}" destId="{37C427F2-B842-6B46-922E-8E4FE2446247}" srcOrd="0" destOrd="0" presId="urn:microsoft.com/office/officeart/2005/8/layout/radial6"/>
    <dgm:cxn modelId="{F67A299A-12C5-1F46-8F70-F3BC5A54FF3F}" type="presOf" srcId="{DA9D38FD-A951-0744-9622-A98E67D9F545}" destId="{8ED87F17-93C0-434F-9D31-5743FB0F761D}" srcOrd="0" destOrd="0" presId="urn:microsoft.com/office/officeart/2005/8/layout/radial6"/>
    <dgm:cxn modelId="{DDB5CB9A-8022-0649-B4AE-F4787E48C5A8}" srcId="{B56B5B32-BDD4-8E4E-9996-6E7812EDDCA9}" destId="{9C358621-237E-664E-9828-22825C62E139}" srcOrd="4" destOrd="0" parTransId="{85A991C7-9EA5-2642-B580-F6ACCAD0FA9F}" sibTransId="{1AD5F28B-48CB-1A4E-9FA9-C3846F1561D2}"/>
    <dgm:cxn modelId="{A385829F-A454-504D-8801-98A98253C6EE}" type="presOf" srcId="{01336D86-8127-0A4C-8949-659A9B12E903}" destId="{213D4746-0FBB-2B48-8EBA-FFDA8577B1BD}" srcOrd="0" destOrd="0" presId="urn:microsoft.com/office/officeart/2005/8/layout/radial6"/>
    <dgm:cxn modelId="{2D8700BA-AA6C-3544-961B-5A446AD5FBDD}" type="presOf" srcId="{21D2B841-48EC-074D-B8E5-0DC5C59A5CAB}" destId="{534BC997-F11B-BD4B-8DA7-7BAB06AEAD3C}" srcOrd="0" destOrd="0" presId="urn:microsoft.com/office/officeart/2005/8/layout/radial6"/>
    <dgm:cxn modelId="{FF5B66BB-42DA-B54E-9933-C2211092D443}" type="presOf" srcId="{8A0E9FEE-357B-7B4D-ADAE-78503E7C594F}" destId="{B3E9F46B-7613-594F-BA92-B25C3C7DC9FC}" srcOrd="0" destOrd="0" presId="urn:microsoft.com/office/officeart/2005/8/layout/radial6"/>
    <dgm:cxn modelId="{9C5AA4D6-08F4-7545-B981-3D54E3426B95}" srcId="{B56B5B32-BDD4-8E4E-9996-6E7812EDDCA9}" destId="{DA9D38FD-A951-0744-9622-A98E67D9F545}" srcOrd="3" destOrd="0" parTransId="{19B247FB-203E-9A48-87CD-EEB449B4EEAC}" sibTransId="{99F32931-1824-D043-83EF-642C08C4245E}"/>
    <dgm:cxn modelId="{D737FFE1-D22F-2248-99D6-691B4F4BB136}" srcId="{B56B5B32-BDD4-8E4E-9996-6E7812EDDCA9}" destId="{C17B1696-29F5-5149-BFFE-CCF733762E21}" srcOrd="1" destOrd="0" parTransId="{3FEA3D2E-6E50-F643-87AC-392E054B346D}" sibTransId="{01336D86-8127-0A4C-8949-659A9B12E903}"/>
    <dgm:cxn modelId="{C1983531-534C-9047-B55F-36111B62CF30}" type="presParOf" srcId="{B3E9F46B-7613-594F-BA92-B25C3C7DC9FC}" destId="{172EFC62-1E0C-2047-8D48-77377C25F526}" srcOrd="0" destOrd="0" presId="urn:microsoft.com/office/officeart/2005/8/layout/radial6"/>
    <dgm:cxn modelId="{BBDD88D7-6381-7F40-B66D-4944F1587688}" type="presParOf" srcId="{B3E9F46B-7613-594F-BA92-B25C3C7DC9FC}" destId="{3A20C287-72A6-9A4A-9792-648FDC7FC78C}" srcOrd="1" destOrd="0" presId="urn:microsoft.com/office/officeart/2005/8/layout/radial6"/>
    <dgm:cxn modelId="{994474BC-3997-9042-9B33-46BA603D8F3F}" type="presParOf" srcId="{B3E9F46B-7613-594F-BA92-B25C3C7DC9FC}" destId="{976363A2-16DC-C24B-A5E4-E14E8B4228ED}" srcOrd="2" destOrd="0" presId="urn:microsoft.com/office/officeart/2005/8/layout/radial6"/>
    <dgm:cxn modelId="{95F56E97-084B-2940-9A03-35A979B861CD}" type="presParOf" srcId="{B3E9F46B-7613-594F-BA92-B25C3C7DC9FC}" destId="{F51AECB3-CFDD-B84B-9421-4ED7C711FC4E}" srcOrd="3" destOrd="0" presId="urn:microsoft.com/office/officeart/2005/8/layout/radial6"/>
    <dgm:cxn modelId="{4E99236D-1A3F-B642-9BA8-5E7AA2159213}" type="presParOf" srcId="{B3E9F46B-7613-594F-BA92-B25C3C7DC9FC}" destId="{6A1F5034-B4F0-EC4E-8571-D9E548C4A9B9}" srcOrd="4" destOrd="0" presId="urn:microsoft.com/office/officeart/2005/8/layout/radial6"/>
    <dgm:cxn modelId="{C64E18E5-0C4B-AD45-897B-D92BE432A3E9}" type="presParOf" srcId="{B3E9F46B-7613-594F-BA92-B25C3C7DC9FC}" destId="{8A6769B8-F286-994E-BCA0-8815ED28B72E}" srcOrd="5" destOrd="0" presId="urn:microsoft.com/office/officeart/2005/8/layout/radial6"/>
    <dgm:cxn modelId="{BE1424AC-0DE8-5E43-AD72-B259133B8813}" type="presParOf" srcId="{B3E9F46B-7613-594F-BA92-B25C3C7DC9FC}" destId="{213D4746-0FBB-2B48-8EBA-FFDA8577B1BD}" srcOrd="6" destOrd="0" presId="urn:microsoft.com/office/officeart/2005/8/layout/radial6"/>
    <dgm:cxn modelId="{B9B696D1-9766-EE44-B290-9E74B8DC1230}" type="presParOf" srcId="{B3E9F46B-7613-594F-BA92-B25C3C7DC9FC}" destId="{534BC997-F11B-BD4B-8DA7-7BAB06AEAD3C}" srcOrd="7" destOrd="0" presId="urn:microsoft.com/office/officeart/2005/8/layout/radial6"/>
    <dgm:cxn modelId="{E3C16F0F-26FC-C34C-BEBF-F5B13066754E}" type="presParOf" srcId="{B3E9F46B-7613-594F-BA92-B25C3C7DC9FC}" destId="{D0C3F047-AC94-5F42-B23C-3BDEFD2FE850}" srcOrd="8" destOrd="0" presId="urn:microsoft.com/office/officeart/2005/8/layout/radial6"/>
    <dgm:cxn modelId="{593A73DE-1A5C-FA45-84A4-4E0164286C88}" type="presParOf" srcId="{B3E9F46B-7613-594F-BA92-B25C3C7DC9FC}" destId="{D23A58C9-F587-6D43-A4E5-0443F1B4A3D6}" srcOrd="9" destOrd="0" presId="urn:microsoft.com/office/officeart/2005/8/layout/radial6"/>
    <dgm:cxn modelId="{A76DD874-E682-AF4A-8188-160C6EA48BA1}" type="presParOf" srcId="{B3E9F46B-7613-594F-BA92-B25C3C7DC9FC}" destId="{8ED87F17-93C0-434F-9D31-5743FB0F761D}" srcOrd="10" destOrd="0" presId="urn:microsoft.com/office/officeart/2005/8/layout/radial6"/>
    <dgm:cxn modelId="{328248C2-DAC7-DF4E-A6C0-A9BDCEA9A4EE}" type="presParOf" srcId="{B3E9F46B-7613-594F-BA92-B25C3C7DC9FC}" destId="{29AA6A47-35D9-4D4A-BAC2-2B2B51B202D3}" srcOrd="11" destOrd="0" presId="urn:microsoft.com/office/officeart/2005/8/layout/radial6"/>
    <dgm:cxn modelId="{F473FEF2-3754-A34B-9DE0-F0A271DAC653}" type="presParOf" srcId="{B3E9F46B-7613-594F-BA92-B25C3C7DC9FC}" destId="{2D85D027-528B-D54C-99E6-503D6C771582}" srcOrd="12" destOrd="0" presId="urn:microsoft.com/office/officeart/2005/8/layout/radial6"/>
    <dgm:cxn modelId="{D078FF27-2AD9-D94F-B7C2-1F602CA4503D}" type="presParOf" srcId="{B3E9F46B-7613-594F-BA92-B25C3C7DC9FC}" destId="{DB53C997-C8DE-8148-B1E2-DA23FB883480}" srcOrd="13" destOrd="0" presId="urn:microsoft.com/office/officeart/2005/8/layout/radial6"/>
    <dgm:cxn modelId="{6AE17E61-2F4F-7A46-94D7-4D9BC8CEDE20}" type="presParOf" srcId="{B3E9F46B-7613-594F-BA92-B25C3C7DC9FC}" destId="{93E577D0-16B1-444D-8CEC-201BE8B40AE3}" srcOrd="14" destOrd="0" presId="urn:microsoft.com/office/officeart/2005/8/layout/radial6"/>
    <dgm:cxn modelId="{751EF9F7-8828-444D-9D13-D39032CD774B}" type="presParOf" srcId="{B3E9F46B-7613-594F-BA92-B25C3C7DC9FC}" destId="{161A5B6B-8C82-2E4E-89D6-336054DEE127}" srcOrd="15" destOrd="0" presId="urn:microsoft.com/office/officeart/2005/8/layout/radial6"/>
    <dgm:cxn modelId="{3EDC411B-F7EC-A34C-A131-687358458942}" type="presParOf" srcId="{B3E9F46B-7613-594F-BA92-B25C3C7DC9FC}" destId="{37C427F2-B842-6B46-922E-8E4FE2446247}" srcOrd="16" destOrd="0" presId="urn:microsoft.com/office/officeart/2005/8/layout/radial6"/>
    <dgm:cxn modelId="{EA95A0F4-BA41-D943-84DC-81AB3FC94929}" type="presParOf" srcId="{B3E9F46B-7613-594F-BA92-B25C3C7DC9FC}" destId="{0B200CEF-8A4F-3F42-A640-0B22138DF2AB}" srcOrd="17" destOrd="0" presId="urn:microsoft.com/office/officeart/2005/8/layout/radial6"/>
    <dgm:cxn modelId="{3FC4D6F3-0907-444D-A579-5A98520AC028}" type="presParOf" srcId="{B3E9F46B-7613-594F-BA92-B25C3C7DC9FC}" destId="{B5211FE4-F8E4-AA48-A865-21EA445FAA42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A0E9FEE-357B-7B4D-ADAE-78503E7C594F}" type="doc">
      <dgm:prSet loTypeId="urn:microsoft.com/office/officeart/2005/8/layout/radial6" loCatId="" qsTypeId="urn:microsoft.com/office/officeart/2005/8/quickstyle/3D2" qsCatId="3D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B56B5B32-BDD4-8E4E-9996-6E7812EDDCA9}">
      <dgm:prSet phldrT="[Text]" custT="1"/>
      <dgm:spPr/>
      <dgm:t>
        <a:bodyPr/>
        <a:lstStyle/>
        <a:p>
          <a:r>
            <a:rPr lang="en-US" sz="3600" b="1" dirty="0">
              <a:solidFill>
                <a:srgbClr val="000000"/>
              </a:solidFill>
            </a:rPr>
            <a:t>Data</a:t>
          </a:r>
        </a:p>
      </dgm:t>
    </dgm:pt>
    <dgm:pt modelId="{30E8468D-CD51-6A43-B76F-11C6149FA809}" type="parTrans" cxnId="{964BCA20-05C3-5643-A4C1-C5CC489A0F04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86E0A0E1-3797-6F47-B923-1A849CF3B935}" type="sibTrans" cxnId="{964BCA20-05C3-5643-A4C1-C5CC489A0F04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69AB9034-1378-A649-A042-AA39661658A0}">
      <dgm:prSet custT="1"/>
      <dgm:spPr/>
      <dgm:t>
        <a:bodyPr/>
        <a:lstStyle/>
        <a:p>
          <a:r>
            <a:rPr lang="en-US" sz="1600" dirty="0">
              <a:solidFill>
                <a:srgbClr val="000000"/>
              </a:solidFill>
            </a:rPr>
            <a:t>Understandable all users</a:t>
          </a:r>
        </a:p>
      </dgm:t>
    </dgm:pt>
    <dgm:pt modelId="{67252F01-262A-3440-9FEF-E52B2CD578DB}" type="parTrans" cxnId="{28D7A1AF-F064-8C4F-B30E-22356E661352}">
      <dgm:prSet/>
      <dgm:spPr/>
      <dgm:t>
        <a:bodyPr/>
        <a:lstStyle/>
        <a:p>
          <a:endParaRPr lang="en-US" sz="2400"/>
        </a:p>
      </dgm:t>
    </dgm:pt>
    <dgm:pt modelId="{DB011C0F-11E6-7B4A-8593-9D8F020D4F94}" type="sibTrans" cxnId="{28D7A1AF-F064-8C4F-B30E-22356E661352}">
      <dgm:prSet/>
      <dgm:spPr/>
      <dgm:t>
        <a:bodyPr/>
        <a:lstStyle/>
        <a:p>
          <a:endParaRPr lang="en-US" sz="2400"/>
        </a:p>
      </dgm:t>
    </dgm:pt>
    <dgm:pt modelId="{D665A21A-9248-164C-B605-F0D838FF3478}">
      <dgm:prSet custT="1"/>
      <dgm:spPr/>
      <dgm:t>
        <a:bodyPr/>
        <a:lstStyle/>
        <a:p>
          <a:r>
            <a:rPr lang="en-US" sz="1800" dirty="0">
              <a:solidFill>
                <a:srgbClr val="000000"/>
              </a:solidFill>
            </a:rPr>
            <a:t>Manageable and protected</a:t>
          </a:r>
        </a:p>
      </dgm:t>
    </dgm:pt>
    <dgm:pt modelId="{61DC6F78-7718-FA4C-A307-24907F28616E}" type="parTrans" cxnId="{449AD692-832C-864B-B9FD-9ECB88364ADB}">
      <dgm:prSet/>
      <dgm:spPr/>
      <dgm:t>
        <a:bodyPr/>
        <a:lstStyle/>
        <a:p>
          <a:endParaRPr lang="en-US" sz="2400"/>
        </a:p>
      </dgm:t>
    </dgm:pt>
    <dgm:pt modelId="{A7E64314-19D0-9242-AD04-4BE1D79ABA8B}" type="sibTrans" cxnId="{449AD692-832C-864B-B9FD-9ECB88364ADB}">
      <dgm:prSet/>
      <dgm:spPr/>
      <dgm:t>
        <a:bodyPr/>
        <a:lstStyle/>
        <a:p>
          <a:endParaRPr lang="en-US" sz="2400"/>
        </a:p>
      </dgm:t>
    </dgm:pt>
    <dgm:pt modelId="{38C0843D-A118-7A48-A54F-6641F00DAE54}">
      <dgm:prSet phldrT="[Text]" custT="1"/>
      <dgm:spPr/>
      <dgm:t>
        <a:bodyPr/>
        <a:lstStyle/>
        <a:p>
          <a:r>
            <a:rPr lang="en-US" sz="1600" dirty="0">
              <a:solidFill>
                <a:srgbClr val="000000"/>
              </a:solidFill>
            </a:rPr>
            <a:t>Discoverable</a:t>
          </a:r>
        </a:p>
      </dgm:t>
    </dgm:pt>
    <dgm:pt modelId="{7550658A-209B-EB46-9895-E49089A36615}" type="parTrans" cxnId="{854C62F0-48F3-0840-A35E-F6FFEBDEE2B2}">
      <dgm:prSet/>
      <dgm:spPr/>
      <dgm:t>
        <a:bodyPr/>
        <a:lstStyle/>
        <a:p>
          <a:endParaRPr lang="en-US" sz="2400"/>
        </a:p>
      </dgm:t>
    </dgm:pt>
    <dgm:pt modelId="{D1C8B510-E2CD-1942-9B44-034882B42ACC}" type="sibTrans" cxnId="{854C62F0-48F3-0840-A35E-F6FFEBDEE2B2}">
      <dgm:prSet/>
      <dgm:spPr/>
      <dgm:t>
        <a:bodyPr/>
        <a:lstStyle/>
        <a:p>
          <a:endParaRPr lang="en-US" sz="2400"/>
        </a:p>
      </dgm:t>
    </dgm:pt>
    <dgm:pt modelId="{A2E80A43-EC8B-234A-B456-69FF18B55379}">
      <dgm:prSet phldrT="[Text]" custT="1"/>
      <dgm:spPr/>
      <dgm:t>
        <a:bodyPr/>
        <a:lstStyle/>
        <a:p>
          <a:r>
            <a:rPr lang="en-US" sz="2000" dirty="0">
              <a:solidFill>
                <a:srgbClr val="000000"/>
              </a:solidFill>
            </a:rPr>
            <a:t>Open         by default</a:t>
          </a:r>
        </a:p>
      </dgm:t>
    </dgm:pt>
    <dgm:pt modelId="{932FE2D2-DF32-714B-87AB-0C7ECB565275}" type="parTrans" cxnId="{B2A59974-40D9-0B46-864A-DFE490011531}">
      <dgm:prSet/>
      <dgm:spPr/>
      <dgm:t>
        <a:bodyPr/>
        <a:lstStyle/>
        <a:p>
          <a:endParaRPr lang="en-US" sz="2400"/>
        </a:p>
      </dgm:t>
    </dgm:pt>
    <dgm:pt modelId="{99B07FD3-1483-914E-883C-4A15394D599B}" type="sibTrans" cxnId="{B2A59974-40D9-0B46-864A-DFE490011531}">
      <dgm:prSet/>
      <dgm:spPr/>
      <dgm:t>
        <a:bodyPr/>
        <a:lstStyle/>
        <a:p>
          <a:endParaRPr lang="en-US" sz="2400"/>
        </a:p>
      </dgm:t>
    </dgm:pt>
    <dgm:pt modelId="{28FF0E18-1944-0946-9735-485013EE86BE}">
      <dgm:prSet phldrT="[Text]" custT="1"/>
      <dgm:spPr/>
      <dgm:t>
        <a:bodyPr/>
        <a:lstStyle/>
        <a:p>
          <a:r>
            <a:rPr lang="en-US" sz="2400" dirty="0">
              <a:solidFill>
                <a:srgbClr val="000000"/>
              </a:solidFill>
            </a:rPr>
            <a:t> </a:t>
          </a:r>
          <a:r>
            <a:rPr lang="en-US" sz="1600" dirty="0">
              <a:solidFill>
                <a:srgbClr val="000000"/>
              </a:solidFill>
            </a:rPr>
            <a:t>Available minimum delay</a:t>
          </a:r>
        </a:p>
      </dgm:t>
    </dgm:pt>
    <dgm:pt modelId="{B3326A9B-75B8-3C43-84B2-B422A9F9979A}" type="parTrans" cxnId="{9914D55C-28F0-744A-8A26-6EAB5578FCA5}">
      <dgm:prSet/>
      <dgm:spPr/>
      <dgm:t>
        <a:bodyPr/>
        <a:lstStyle/>
        <a:p>
          <a:endParaRPr lang="en-US" sz="2400"/>
        </a:p>
      </dgm:t>
    </dgm:pt>
    <dgm:pt modelId="{C6814BA5-6ADD-3240-9363-6CB998CE2398}" type="sibTrans" cxnId="{9914D55C-28F0-744A-8A26-6EAB5578FCA5}">
      <dgm:prSet/>
      <dgm:spPr/>
      <dgm:t>
        <a:bodyPr/>
        <a:lstStyle/>
        <a:p>
          <a:endParaRPr lang="en-US" sz="2400"/>
        </a:p>
      </dgm:t>
    </dgm:pt>
    <dgm:pt modelId="{D043F771-D9D0-8D45-8F4A-7B94B220701B}">
      <dgm:prSet custT="1"/>
      <dgm:spPr/>
      <dgm:t>
        <a:bodyPr/>
        <a:lstStyle/>
        <a:p>
          <a:r>
            <a:rPr lang="en-US" sz="1600" dirty="0">
              <a:solidFill>
                <a:srgbClr val="000000"/>
              </a:solidFill>
            </a:rPr>
            <a:t>Sustainable, trustworthy repositories</a:t>
          </a:r>
        </a:p>
      </dgm:t>
    </dgm:pt>
    <dgm:pt modelId="{75315AF6-F9EC-6044-90F1-60D25BBF8C7B}" type="parTrans" cxnId="{62C0D2CB-E4B9-7146-89E9-D7CA9ACD449B}">
      <dgm:prSet/>
      <dgm:spPr/>
      <dgm:t>
        <a:bodyPr/>
        <a:lstStyle/>
        <a:p>
          <a:endParaRPr lang="en-US" sz="2400"/>
        </a:p>
      </dgm:t>
    </dgm:pt>
    <dgm:pt modelId="{6DE92A84-1E4A-8042-B729-79B259DC4E9E}" type="sibTrans" cxnId="{62C0D2CB-E4B9-7146-89E9-D7CA9ACD449B}">
      <dgm:prSet/>
      <dgm:spPr/>
      <dgm:t>
        <a:bodyPr/>
        <a:lstStyle/>
        <a:p>
          <a:endParaRPr lang="en-US" sz="2400"/>
        </a:p>
      </dgm:t>
    </dgm:pt>
    <dgm:pt modelId="{B3E9F46B-7613-594F-BA92-B25C3C7DC9FC}" type="pres">
      <dgm:prSet presAssocID="{8A0E9FEE-357B-7B4D-ADAE-78503E7C594F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172EFC62-1E0C-2047-8D48-77377C25F526}" type="pres">
      <dgm:prSet presAssocID="{B56B5B32-BDD4-8E4E-9996-6E7812EDDCA9}" presName="centerShape" presStyleLbl="node0" presStyleIdx="0" presStyleCnt="1"/>
      <dgm:spPr/>
    </dgm:pt>
    <dgm:pt modelId="{A77AF1D0-7903-2544-8D77-9FCC46FAEC08}" type="pres">
      <dgm:prSet presAssocID="{38C0843D-A118-7A48-A54F-6641F00DAE54}" presName="node" presStyleLbl="node1" presStyleIdx="0" presStyleCnt="6" custScaleX="158221">
        <dgm:presLayoutVars>
          <dgm:bulletEnabled val="1"/>
        </dgm:presLayoutVars>
      </dgm:prSet>
      <dgm:spPr/>
    </dgm:pt>
    <dgm:pt modelId="{A9C58BE3-5736-874E-A99C-2A1899C46CC4}" type="pres">
      <dgm:prSet presAssocID="{38C0843D-A118-7A48-A54F-6641F00DAE54}" presName="dummy" presStyleCnt="0"/>
      <dgm:spPr/>
    </dgm:pt>
    <dgm:pt modelId="{3B1E8FEE-9981-8841-8435-EEE07D8ACF62}" type="pres">
      <dgm:prSet presAssocID="{D1C8B510-E2CD-1942-9B44-034882B42ACC}" presName="sibTrans" presStyleLbl="sibTrans2D1" presStyleIdx="0" presStyleCnt="6"/>
      <dgm:spPr/>
    </dgm:pt>
    <dgm:pt modelId="{018A705C-FD9D-394E-9231-F4999B3DBA30}" type="pres">
      <dgm:prSet presAssocID="{A2E80A43-EC8B-234A-B456-69FF18B55379}" presName="node" presStyleLbl="node1" presStyleIdx="1" presStyleCnt="6" custScaleX="136327">
        <dgm:presLayoutVars>
          <dgm:bulletEnabled val="1"/>
        </dgm:presLayoutVars>
      </dgm:prSet>
      <dgm:spPr/>
    </dgm:pt>
    <dgm:pt modelId="{9091380E-BD6E-004B-8BE1-B661EA9AA707}" type="pres">
      <dgm:prSet presAssocID="{A2E80A43-EC8B-234A-B456-69FF18B55379}" presName="dummy" presStyleCnt="0"/>
      <dgm:spPr/>
    </dgm:pt>
    <dgm:pt modelId="{D4039FB2-7BFA-1549-9EB8-62CD4A0B40C4}" type="pres">
      <dgm:prSet presAssocID="{99B07FD3-1483-914E-883C-4A15394D599B}" presName="sibTrans" presStyleLbl="sibTrans2D1" presStyleIdx="1" presStyleCnt="6"/>
      <dgm:spPr/>
    </dgm:pt>
    <dgm:pt modelId="{DDDC8408-45A4-9C4D-A89F-A17FAB97E81E}" type="pres">
      <dgm:prSet presAssocID="{28FF0E18-1944-0946-9735-485013EE86BE}" presName="node" presStyleLbl="node1" presStyleIdx="2" presStyleCnt="6" custScaleX="123661">
        <dgm:presLayoutVars>
          <dgm:bulletEnabled val="1"/>
        </dgm:presLayoutVars>
      </dgm:prSet>
      <dgm:spPr/>
    </dgm:pt>
    <dgm:pt modelId="{DC3B4B56-D8DD-3B4A-99B3-2397F34DE779}" type="pres">
      <dgm:prSet presAssocID="{28FF0E18-1944-0946-9735-485013EE86BE}" presName="dummy" presStyleCnt="0"/>
      <dgm:spPr/>
    </dgm:pt>
    <dgm:pt modelId="{74CCD439-A0B7-494A-8FD9-91FC393B1BB6}" type="pres">
      <dgm:prSet presAssocID="{C6814BA5-6ADD-3240-9363-6CB998CE2398}" presName="sibTrans" presStyleLbl="sibTrans2D1" presStyleIdx="2" presStyleCnt="6"/>
      <dgm:spPr/>
    </dgm:pt>
    <dgm:pt modelId="{08FF4F55-44CF-4847-BFEB-102037685132}" type="pres">
      <dgm:prSet presAssocID="{69AB9034-1378-A649-A042-AA39661658A0}" presName="node" presStyleLbl="node1" presStyleIdx="3" presStyleCnt="6" custScaleX="212370">
        <dgm:presLayoutVars>
          <dgm:bulletEnabled val="1"/>
        </dgm:presLayoutVars>
      </dgm:prSet>
      <dgm:spPr/>
    </dgm:pt>
    <dgm:pt modelId="{5D433849-F382-3F45-97CF-8910A066B44C}" type="pres">
      <dgm:prSet presAssocID="{69AB9034-1378-A649-A042-AA39661658A0}" presName="dummy" presStyleCnt="0"/>
      <dgm:spPr/>
    </dgm:pt>
    <dgm:pt modelId="{DBE4075D-0A62-CD48-8525-0489A8F365CC}" type="pres">
      <dgm:prSet presAssocID="{DB011C0F-11E6-7B4A-8593-9D8F020D4F94}" presName="sibTrans" presStyleLbl="sibTrans2D1" presStyleIdx="3" presStyleCnt="6"/>
      <dgm:spPr/>
    </dgm:pt>
    <dgm:pt modelId="{4BBF5142-77E5-D141-A0C9-B68DF76236A9}" type="pres">
      <dgm:prSet presAssocID="{D665A21A-9248-164C-B605-F0D838FF3478}" presName="node" presStyleLbl="node1" presStyleIdx="4" presStyleCnt="6" custScaleX="169643">
        <dgm:presLayoutVars>
          <dgm:bulletEnabled val="1"/>
        </dgm:presLayoutVars>
      </dgm:prSet>
      <dgm:spPr/>
    </dgm:pt>
    <dgm:pt modelId="{99A03654-51B2-DE43-BAB8-601A950AE4B3}" type="pres">
      <dgm:prSet presAssocID="{D665A21A-9248-164C-B605-F0D838FF3478}" presName="dummy" presStyleCnt="0"/>
      <dgm:spPr/>
    </dgm:pt>
    <dgm:pt modelId="{A9AE167B-98C3-3C41-BA22-C6E7D3290354}" type="pres">
      <dgm:prSet presAssocID="{A7E64314-19D0-9242-AD04-4BE1D79ABA8B}" presName="sibTrans" presStyleLbl="sibTrans2D1" presStyleIdx="4" presStyleCnt="6"/>
      <dgm:spPr/>
    </dgm:pt>
    <dgm:pt modelId="{F8BBF276-22FB-5648-A93F-DAB257B50B07}" type="pres">
      <dgm:prSet presAssocID="{D043F771-D9D0-8D45-8F4A-7B94B220701B}" presName="node" presStyleLbl="node1" presStyleIdx="5" presStyleCnt="6" custScaleX="154646">
        <dgm:presLayoutVars>
          <dgm:bulletEnabled val="1"/>
        </dgm:presLayoutVars>
      </dgm:prSet>
      <dgm:spPr/>
    </dgm:pt>
    <dgm:pt modelId="{9EE022FC-22B5-3D43-8A0A-A5522D44E4EA}" type="pres">
      <dgm:prSet presAssocID="{D043F771-D9D0-8D45-8F4A-7B94B220701B}" presName="dummy" presStyleCnt="0"/>
      <dgm:spPr/>
    </dgm:pt>
    <dgm:pt modelId="{58FAACAA-D8FB-374E-8AA0-9D5F9BA5EEFF}" type="pres">
      <dgm:prSet presAssocID="{6DE92A84-1E4A-8042-B729-79B259DC4E9E}" presName="sibTrans" presStyleLbl="sibTrans2D1" presStyleIdx="5" presStyleCnt="6"/>
      <dgm:spPr/>
    </dgm:pt>
  </dgm:ptLst>
  <dgm:cxnLst>
    <dgm:cxn modelId="{964BCA20-05C3-5643-A4C1-C5CC489A0F04}" srcId="{8A0E9FEE-357B-7B4D-ADAE-78503E7C594F}" destId="{B56B5B32-BDD4-8E4E-9996-6E7812EDDCA9}" srcOrd="0" destOrd="0" parTransId="{30E8468D-CD51-6A43-B76F-11C6149FA809}" sibTransId="{86E0A0E1-3797-6F47-B923-1A849CF3B935}"/>
    <dgm:cxn modelId="{4EEB183B-0F7C-6D43-96EE-0586A5722BA6}" type="presOf" srcId="{38C0843D-A118-7A48-A54F-6641F00DAE54}" destId="{A77AF1D0-7903-2544-8D77-9FCC46FAEC08}" srcOrd="0" destOrd="0" presId="urn:microsoft.com/office/officeart/2005/8/layout/radial6"/>
    <dgm:cxn modelId="{92A78242-F0F9-8A47-AF52-60D7680DC8C6}" type="presOf" srcId="{B56B5B32-BDD4-8E4E-9996-6E7812EDDCA9}" destId="{172EFC62-1E0C-2047-8D48-77377C25F526}" srcOrd="0" destOrd="0" presId="urn:microsoft.com/office/officeart/2005/8/layout/radial6"/>
    <dgm:cxn modelId="{35C7045C-4D7B-8549-B736-1DCBF4FA44E8}" type="presOf" srcId="{D665A21A-9248-164C-B605-F0D838FF3478}" destId="{4BBF5142-77E5-D141-A0C9-B68DF76236A9}" srcOrd="0" destOrd="0" presId="urn:microsoft.com/office/officeart/2005/8/layout/radial6"/>
    <dgm:cxn modelId="{9914D55C-28F0-744A-8A26-6EAB5578FCA5}" srcId="{B56B5B32-BDD4-8E4E-9996-6E7812EDDCA9}" destId="{28FF0E18-1944-0946-9735-485013EE86BE}" srcOrd="2" destOrd="0" parTransId="{B3326A9B-75B8-3C43-84B2-B422A9F9979A}" sibTransId="{C6814BA5-6ADD-3240-9363-6CB998CE2398}"/>
    <dgm:cxn modelId="{F1E68961-AB6E-BD49-8619-D5C33CB8364D}" type="presOf" srcId="{28FF0E18-1944-0946-9735-485013EE86BE}" destId="{DDDC8408-45A4-9C4D-A89F-A17FAB97E81E}" srcOrd="0" destOrd="0" presId="urn:microsoft.com/office/officeart/2005/8/layout/radial6"/>
    <dgm:cxn modelId="{B9461064-64AD-5C41-875F-39E96B296D0F}" type="presOf" srcId="{6DE92A84-1E4A-8042-B729-79B259DC4E9E}" destId="{58FAACAA-D8FB-374E-8AA0-9D5F9BA5EEFF}" srcOrd="0" destOrd="0" presId="urn:microsoft.com/office/officeart/2005/8/layout/radial6"/>
    <dgm:cxn modelId="{848E7165-6D45-384F-8BF5-C782087030EB}" type="presOf" srcId="{A7E64314-19D0-9242-AD04-4BE1D79ABA8B}" destId="{A9AE167B-98C3-3C41-BA22-C6E7D3290354}" srcOrd="0" destOrd="0" presId="urn:microsoft.com/office/officeart/2005/8/layout/radial6"/>
    <dgm:cxn modelId="{97EF1069-2659-A147-9B98-C25C175233E2}" type="presOf" srcId="{DB011C0F-11E6-7B4A-8593-9D8F020D4F94}" destId="{DBE4075D-0A62-CD48-8525-0489A8F365CC}" srcOrd="0" destOrd="0" presId="urn:microsoft.com/office/officeart/2005/8/layout/radial6"/>
    <dgm:cxn modelId="{74053072-FF75-CA41-B35E-E4D3498A2116}" type="presOf" srcId="{D1C8B510-E2CD-1942-9B44-034882B42ACC}" destId="{3B1E8FEE-9981-8841-8435-EEE07D8ACF62}" srcOrd="0" destOrd="0" presId="urn:microsoft.com/office/officeart/2005/8/layout/radial6"/>
    <dgm:cxn modelId="{B2A59974-40D9-0B46-864A-DFE490011531}" srcId="{B56B5B32-BDD4-8E4E-9996-6E7812EDDCA9}" destId="{A2E80A43-EC8B-234A-B456-69FF18B55379}" srcOrd="1" destOrd="0" parTransId="{932FE2D2-DF32-714B-87AB-0C7ECB565275}" sibTransId="{99B07FD3-1483-914E-883C-4A15394D599B}"/>
    <dgm:cxn modelId="{4D4E3F85-21DF-B145-9F37-1740CC137053}" type="presOf" srcId="{99B07FD3-1483-914E-883C-4A15394D599B}" destId="{D4039FB2-7BFA-1549-9EB8-62CD4A0B40C4}" srcOrd="0" destOrd="0" presId="urn:microsoft.com/office/officeart/2005/8/layout/radial6"/>
    <dgm:cxn modelId="{449AD692-832C-864B-B9FD-9ECB88364ADB}" srcId="{B56B5B32-BDD4-8E4E-9996-6E7812EDDCA9}" destId="{D665A21A-9248-164C-B605-F0D838FF3478}" srcOrd="4" destOrd="0" parTransId="{61DC6F78-7718-FA4C-A307-24907F28616E}" sibTransId="{A7E64314-19D0-9242-AD04-4BE1D79ABA8B}"/>
    <dgm:cxn modelId="{9F581E98-C0F8-6145-BD2B-CB9D29C62ACE}" type="presOf" srcId="{A2E80A43-EC8B-234A-B456-69FF18B55379}" destId="{018A705C-FD9D-394E-9231-F4999B3DBA30}" srcOrd="0" destOrd="0" presId="urn:microsoft.com/office/officeart/2005/8/layout/radial6"/>
    <dgm:cxn modelId="{28D7A1AF-F064-8C4F-B30E-22356E661352}" srcId="{B56B5B32-BDD4-8E4E-9996-6E7812EDDCA9}" destId="{69AB9034-1378-A649-A042-AA39661658A0}" srcOrd="3" destOrd="0" parTransId="{67252F01-262A-3440-9FEF-E52B2CD578DB}" sibTransId="{DB011C0F-11E6-7B4A-8593-9D8F020D4F94}"/>
    <dgm:cxn modelId="{5ADE5DB9-C6A9-4049-BD87-2AF381C50413}" type="presOf" srcId="{8A0E9FEE-357B-7B4D-ADAE-78503E7C594F}" destId="{B3E9F46B-7613-594F-BA92-B25C3C7DC9FC}" srcOrd="0" destOrd="0" presId="urn:microsoft.com/office/officeart/2005/8/layout/radial6"/>
    <dgm:cxn modelId="{62C0D2CB-E4B9-7146-89E9-D7CA9ACD449B}" srcId="{B56B5B32-BDD4-8E4E-9996-6E7812EDDCA9}" destId="{D043F771-D9D0-8D45-8F4A-7B94B220701B}" srcOrd="5" destOrd="0" parTransId="{75315AF6-F9EC-6044-90F1-60D25BBF8C7B}" sibTransId="{6DE92A84-1E4A-8042-B729-79B259DC4E9E}"/>
    <dgm:cxn modelId="{63DEDECE-BF50-C344-AF38-A3C117A7733F}" type="presOf" srcId="{C6814BA5-6ADD-3240-9363-6CB998CE2398}" destId="{74CCD439-A0B7-494A-8FD9-91FC393B1BB6}" srcOrd="0" destOrd="0" presId="urn:microsoft.com/office/officeart/2005/8/layout/radial6"/>
    <dgm:cxn modelId="{FB91FED0-4A47-CA43-8EF9-ADA7481622B4}" type="presOf" srcId="{D043F771-D9D0-8D45-8F4A-7B94B220701B}" destId="{F8BBF276-22FB-5648-A93F-DAB257B50B07}" srcOrd="0" destOrd="0" presId="urn:microsoft.com/office/officeart/2005/8/layout/radial6"/>
    <dgm:cxn modelId="{87C9C0D6-FE26-B44E-9C1B-3B3E6A25C136}" type="presOf" srcId="{69AB9034-1378-A649-A042-AA39661658A0}" destId="{08FF4F55-44CF-4847-BFEB-102037685132}" srcOrd="0" destOrd="0" presId="urn:microsoft.com/office/officeart/2005/8/layout/radial6"/>
    <dgm:cxn modelId="{854C62F0-48F3-0840-A35E-F6FFEBDEE2B2}" srcId="{B56B5B32-BDD4-8E4E-9996-6E7812EDDCA9}" destId="{38C0843D-A118-7A48-A54F-6641F00DAE54}" srcOrd="0" destOrd="0" parTransId="{7550658A-209B-EB46-9895-E49089A36615}" sibTransId="{D1C8B510-E2CD-1942-9B44-034882B42ACC}"/>
    <dgm:cxn modelId="{004FF98E-01EF-C342-BB28-ED2D79380AEB}" type="presParOf" srcId="{B3E9F46B-7613-594F-BA92-B25C3C7DC9FC}" destId="{172EFC62-1E0C-2047-8D48-77377C25F526}" srcOrd="0" destOrd="0" presId="urn:microsoft.com/office/officeart/2005/8/layout/radial6"/>
    <dgm:cxn modelId="{D2396C21-64FD-CE40-B0BC-8D677111F20B}" type="presParOf" srcId="{B3E9F46B-7613-594F-BA92-B25C3C7DC9FC}" destId="{A77AF1D0-7903-2544-8D77-9FCC46FAEC08}" srcOrd="1" destOrd="0" presId="urn:microsoft.com/office/officeart/2005/8/layout/radial6"/>
    <dgm:cxn modelId="{2DE1C5FA-0F90-B34F-8315-C97541D850E4}" type="presParOf" srcId="{B3E9F46B-7613-594F-BA92-B25C3C7DC9FC}" destId="{A9C58BE3-5736-874E-A99C-2A1899C46CC4}" srcOrd="2" destOrd="0" presId="urn:microsoft.com/office/officeart/2005/8/layout/radial6"/>
    <dgm:cxn modelId="{AEF53C66-3F3F-714B-A8E2-0E1E4B8D8E8A}" type="presParOf" srcId="{B3E9F46B-7613-594F-BA92-B25C3C7DC9FC}" destId="{3B1E8FEE-9981-8841-8435-EEE07D8ACF62}" srcOrd="3" destOrd="0" presId="urn:microsoft.com/office/officeart/2005/8/layout/radial6"/>
    <dgm:cxn modelId="{85891B50-B044-1C42-812F-FF2958DCEC84}" type="presParOf" srcId="{B3E9F46B-7613-594F-BA92-B25C3C7DC9FC}" destId="{018A705C-FD9D-394E-9231-F4999B3DBA30}" srcOrd="4" destOrd="0" presId="urn:microsoft.com/office/officeart/2005/8/layout/radial6"/>
    <dgm:cxn modelId="{DBFE7F00-E2E1-D243-A73C-AF478FF497BC}" type="presParOf" srcId="{B3E9F46B-7613-594F-BA92-B25C3C7DC9FC}" destId="{9091380E-BD6E-004B-8BE1-B661EA9AA707}" srcOrd="5" destOrd="0" presId="urn:microsoft.com/office/officeart/2005/8/layout/radial6"/>
    <dgm:cxn modelId="{D072C5F9-2C42-5B40-96EB-EB434E9C289C}" type="presParOf" srcId="{B3E9F46B-7613-594F-BA92-B25C3C7DC9FC}" destId="{D4039FB2-7BFA-1549-9EB8-62CD4A0B40C4}" srcOrd="6" destOrd="0" presId="urn:microsoft.com/office/officeart/2005/8/layout/radial6"/>
    <dgm:cxn modelId="{C4930158-C8F0-0545-96A2-F535117E2204}" type="presParOf" srcId="{B3E9F46B-7613-594F-BA92-B25C3C7DC9FC}" destId="{DDDC8408-45A4-9C4D-A89F-A17FAB97E81E}" srcOrd="7" destOrd="0" presId="urn:microsoft.com/office/officeart/2005/8/layout/radial6"/>
    <dgm:cxn modelId="{F408F76D-0C48-AF4D-B23A-8350F029B027}" type="presParOf" srcId="{B3E9F46B-7613-594F-BA92-B25C3C7DC9FC}" destId="{DC3B4B56-D8DD-3B4A-99B3-2397F34DE779}" srcOrd="8" destOrd="0" presId="urn:microsoft.com/office/officeart/2005/8/layout/radial6"/>
    <dgm:cxn modelId="{9FB92ED1-951A-3B4C-8BCD-97FF41759896}" type="presParOf" srcId="{B3E9F46B-7613-594F-BA92-B25C3C7DC9FC}" destId="{74CCD439-A0B7-494A-8FD9-91FC393B1BB6}" srcOrd="9" destOrd="0" presId="urn:microsoft.com/office/officeart/2005/8/layout/radial6"/>
    <dgm:cxn modelId="{D18C4767-DE2F-EE4B-9414-8EA6DE6CA84E}" type="presParOf" srcId="{B3E9F46B-7613-594F-BA92-B25C3C7DC9FC}" destId="{08FF4F55-44CF-4847-BFEB-102037685132}" srcOrd="10" destOrd="0" presId="urn:microsoft.com/office/officeart/2005/8/layout/radial6"/>
    <dgm:cxn modelId="{4E3F9A56-CC78-9249-B433-9F5E8442DDDA}" type="presParOf" srcId="{B3E9F46B-7613-594F-BA92-B25C3C7DC9FC}" destId="{5D433849-F382-3F45-97CF-8910A066B44C}" srcOrd="11" destOrd="0" presId="urn:microsoft.com/office/officeart/2005/8/layout/radial6"/>
    <dgm:cxn modelId="{91696DE0-B94E-8943-8695-F2C76C43EB96}" type="presParOf" srcId="{B3E9F46B-7613-594F-BA92-B25C3C7DC9FC}" destId="{DBE4075D-0A62-CD48-8525-0489A8F365CC}" srcOrd="12" destOrd="0" presId="urn:microsoft.com/office/officeart/2005/8/layout/radial6"/>
    <dgm:cxn modelId="{381E70BF-59DE-C14A-B45E-E51F284E92CC}" type="presParOf" srcId="{B3E9F46B-7613-594F-BA92-B25C3C7DC9FC}" destId="{4BBF5142-77E5-D141-A0C9-B68DF76236A9}" srcOrd="13" destOrd="0" presId="urn:microsoft.com/office/officeart/2005/8/layout/radial6"/>
    <dgm:cxn modelId="{171C8103-CABB-EC44-B244-215C248BD121}" type="presParOf" srcId="{B3E9F46B-7613-594F-BA92-B25C3C7DC9FC}" destId="{99A03654-51B2-DE43-BAB8-601A950AE4B3}" srcOrd="14" destOrd="0" presId="urn:microsoft.com/office/officeart/2005/8/layout/radial6"/>
    <dgm:cxn modelId="{788D8E5D-49D4-9649-9B8C-0748255CDE0D}" type="presParOf" srcId="{B3E9F46B-7613-594F-BA92-B25C3C7DC9FC}" destId="{A9AE167B-98C3-3C41-BA22-C6E7D3290354}" srcOrd="15" destOrd="0" presId="urn:microsoft.com/office/officeart/2005/8/layout/radial6"/>
    <dgm:cxn modelId="{AC3CAE99-E900-D149-8170-6BBC58AC76D7}" type="presParOf" srcId="{B3E9F46B-7613-594F-BA92-B25C3C7DC9FC}" destId="{F8BBF276-22FB-5648-A93F-DAB257B50B07}" srcOrd="16" destOrd="0" presId="urn:microsoft.com/office/officeart/2005/8/layout/radial6"/>
    <dgm:cxn modelId="{08D2A0F9-F239-BA49-9939-3D63551046EA}" type="presParOf" srcId="{B3E9F46B-7613-594F-BA92-B25C3C7DC9FC}" destId="{9EE022FC-22B5-3D43-8A0A-A5522D44E4EA}" srcOrd="17" destOrd="0" presId="urn:microsoft.com/office/officeart/2005/8/layout/radial6"/>
    <dgm:cxn modelId="{BB0DC6B4-06A5-794E-BF93-6C5AEEB0C5D0}" type="presParOf" srcId="{B3E9F46B-7613-594F-BA92-B25C3C7DC9FC}" destId="{58FAACAA-D8FB-374E-8AA0-9D5F9BA5EEFF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D59E4D0-2CDC-43A8-9D48-1AC936F97571}" type="doc">
      <dgm:prSet loTypeId="urn:microsoft.com/office/officeart/2008/layout/HexagonCluster" loCatId="picture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8A1C4DCA-FB58-472B-B18B-ABAA0F241A25}">
      <dgm:prSet phldrT="[Text]" custT="1"/>
      <dgm:spPr/>
      <dgm:t>
        <a:bodyPr/>
        <a:lstStyle/>
        <a:p>
          <a:r>
            <a:rPr lang="en-US" sz="1600" b="1" dirty="0">
              <a:solidFill>
                <a:srgbClr val="000000"/>
              </a:solidFill>
            </a:rPr>
            <a:t>e-Infrastructure</a:t>
          </a:r>
        </a:p>
      </dgm:t>
    </dgm:pt>
    <dgm:pt modelId="{20FFF6F0-1529-43F4-A73E-53441B0C8409}" type="parTrans" cxnId="{1FA64B9C-1AF5-4229-97F4-C95534E94550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7229FC2E-EB78-4FB4-AA4A-FA5F2678F7D9}" type="sibTrans" cxnId="{1FA64B9C-1AF5-4229-97F4-C95534E94550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000" r="-19000"/>
          </a:stretch>
        </a:blipFill>
      </dgm:spPr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173F9A48-C419-47E4-A3C4-28DEE89DEAFC}">
      <dgm:prSet phldrT="[Text]"/>
      <dgm:spPr/>
      <dgm:t>
        <a:bodyPr/>
        <a:lstStyle/>
        <a:p>
          <a:r>
            <a:rPr lang="en-US" b="1" dirty="0">
              <a:solidFill>
                <a:srgbClr val="000000"/>
              </a:solidFill>
            </a:rPr>
            <a:t>Human</a:t>
          </a:r>
          <a:r>
            <a:rPr lang="en-US" dirty="0">
              <a:solidFill>
                <a:srgbClr val="000000"/>
              </a:solidFill>
            </a:rPr>
            <a:t> </a:t>
          </a:r>
          <a:r>
            <a:rPr lang="en-US" b="1" dirty="0">
              <a:solidFill>
                <a:srgbClr val="000000"/>
              </a:solidFill>
            </a:rPr>
            <a:t>Dimensions</a:t>
          </a:r>
        </a:p>
      </dgm:t>
    </dgm:pt>
    <dgm:pt modelId="{1AE4D695-AAEC-4159-867A-94EB81D96373}" type="parTrans" cxnId="{F4B33805-634C-47F8-803B-A3B2901AAF59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15DCEA88-E4E6-4238-9CB2-571188249E86}" type="sibTrans" cxnId="{F4B33805-634C-47F8-803B-A3B2901AAF59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</dgm:spPr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19126EAE-59BB-4921-B65B-6A6CD4908EEF}">
      <dgm:prSet phldrT="[Text]" custT="1"/>
      <dgm:spPr/>
      <dgm:t>
        <a:bodyPr/>
        <a:lstStyle/>
        <a:p>
          <a:r>
            <a:rPr lang="en-US" sz="2000" b="1" dirty="0">
              <a:solidFill>
                <a:srgbClr val="000000"/>
              </a:solidFill>
            </a:rPr>
            <a:t>Data Planning</a:t>
          </a:r>
        </a:p>
      </dgm:t>
    </dgm:pt>
    <dgm:pt modelId="{52806DB8-F5CD-4D65-B05A-8D2785A8309E}" type="parTrans" cxnId="{B27951E6-05A7-4743-952D-6389D5A1C553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879C7555-99A7-48A7-A112-510DB275286A}" type="sibTrans" cxnId="{B27951E6-05A7-4743-952D-6389D5A1C553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C7BB32E6-40F4-354C-835E-A22D9CEE27BA}">
      <dgm:prSet phldrT="[Text]" custT="1"/>
      <dgm:spPr/>
      <dgm:t>
        <a:bodyPr/>
        <a:lstStyle/>
        <a:p>
          <a:r>
            <a:rPr lang="en-US" sz="1800" b="1" dirty="0">
              <a:solidFill>
                <a:srgbClr val="000000"/>
              </a:solidFill>
            </a:rPr>
            <a:t>Coordination</a:t>
          </a:r>
        </a:p>
      </dgm:t>
    </dgm:pt>
    <dgm:pt modelId="{E690C889-2382-7341-BF4A-989A16E2CEAD}" type="parTrans" cxnId="{EF4E8B6B-BAE2-404B-BF70-6A1EE4D6D036}">
      <dgm:prSet/>
      <dgm:spPr/>
      <dgm:t>
        <a:bodyPr/>
        <a:lstStyle/>
        <a:p>
          <a:endParaRPr lang="en-US"/>
        </a:p>
      </dgm:t>
    </dgm:pt>
    <dgm:pt modelId="{4BD79DEA-A984-8A4F-A293-7F16B871C7A5}" type="sibTrans" cxnId="{EF4E8B6B-BAE2-404B-BF70-6A1EE4D6D036}">
      <dgm:prSet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  <dgm:t>
        <a:bodyPr/>
        <a:lstStyle/>
        <a:p>
          <a:endParaRPr lang="en-US"/>
        </a:p>
      </dgm:t>
    </dgm:pt>
    <dgm:pt modelId="{3DE00850-C309-4F3B-A2AD-BD46EF005C80}" type="pres">
      <dgm:prSet presAssocID="{9D59E4D0-2CDC-43A8-9D48-1AC936F97571}" presName="Name0" presStyleCnt="0">
        <dgm:presLayoutVars>
          <dgm:chMax val="21"/>
          <dgm:chPref val="21"/>
        </dgm:presLayoutVars>
      </dgm:prSet>
      <dgm:spPr/>
    </dgm:pt>
    <dgm:pt modelId="{3321BF69-7107-3C4B-B1EB-B47D4792C754}" type="pres">
      <dgm:prSet presAssocID="{C7BB32E6-40F4-354C-835E-A22D9CEE27BA}" presName="text1" presStyleCnt="0"/>
      <dgm:spPr/>
    </dgm:pt>
    <dgm:pt modelId="{507DB210-9221-A148-B08A-42EC088CA783}" type="pres">
      <dgm:prSet presAssocID="{C7BB32E6-40F4-354C-835E-A22D9CEE27BA}" presName="textRepeatNode" presStyleLbl="alignNode1" presStyleIdx="0" presStyleCnt="4" custScaleX="110960">
        <dgm:presLayoutVars>
          <dgm:chMax val="0"/>
          <dgm:chPref val="0"/>
          <dgm:bulletEnabled val="1"/>
        </dgm:presLayoutVars>
      </dgm:prSet>
      <dgm:spPr/>
    </dgm:pt>
    <dgm:pt modelId="{2E120BBF-D80A-8D44-8DD2-D1AC0A74A1DA}" type="pres">
      <dgm:prSet presAssocID="{C7BB32E6-40F4-354C-835E-A22D9CEE27BA}" presName="textaccent1" presStyleCnt="0"/>
      <dgm:spPr/>
    </dgm:pt>
    <dgm:pt modelId="{00E3A9A7-9C77-7347-B171-83347D692230}" type="pres">
      <dgm:prSet presAssocID="{C7BB32E6-40F4-354C-835E-A22D9CEE27BA}" presName="accentRepeatNode" presStyleLbl="solidAlignAcc1" presStyleIdx="0" presStyleCnt="8" custLinFactNeighborX="-47714" custLinFactNeighborY="-30181"/>
      <dgm:spPr/>
    </dgm:pt>
    <dgm:pt modelId="{812A842D-FB18-AE42-977B-AE87AB46DCAE}" type="pres">
      <dgm:prSet presAssocID="{4BD79DEA-A984-8A4F-A293-7F16B871C7A5}" presName="image1" presStyleCnt="0"/>
      <dgm:spPr/>
    </dgm:pt>
    <dgm:pt modelId="{7230FAA1-6D12-F64D-AC1E-18DA43C37ACE}" type="pres">
      <dgm:prSet presAssocID="{4BD79DEA-A984-8A4F-A293-7F16B871C7A5}" presName="imageRepeatNode" presStyleLbl="alignAcc1" presStyleIdx="0" presStyleCnt="4"/>
      <dgm:spPr/>
    </dgm:pt>
    <dgm:pt modelId="{EFDDAC39-BA3C-E143-B5BB-43A1F37DA914}" type="pres">
      <dgm:prSet presAssocID="{4BD79DEA-A984-8A4F-A293-7F16B871C7A5}" presName="imageaccent1" presStyleCnt="0"/>
      <dgm:spPr/>
    </dgm:pt>
    <dgm:pt modelId="{04617844-4FAC-3C48-9B11-0E3D62252A6D}" type="pres">
      <dgm:prSet presAssocID="{4BD79DEA-A984-8A4F-A293-7F16B871C7A5}" presName="accentRepeatNode" presStyleLbl="solidAlignAcc1" presStyleIdx="1" presStyleCnt="8"/>
      <dgm:spPr/>
    </dgm:pt>
    <dgm:pt modelId="{D4B931B5-FA51-3E46-AE2F-626978BD4E92}" type="pres">
      <dgm:prSet presAssocID="{19126EAE-59BB-4921-B65B-6A6CD4908EEF}" presName="text2" presStyleCnt="0"/>
      <dgm:spPr/>
    </dgm:pt>
    <dgm:pt modelId="{A1AF54B1-BC17-4011-BD00-558E25A698F3}" type="pres">
      <dgm:prSet presAssocID="{19126EAE-59BB-4921-B65B-6A6CD4908EEF}" presName="textRepeatNode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7E2D1121-461D-AA4D-81FE-BAC774F5F85F}" type="pres">
      <dgm:prSet presAssocID="{19126EAE-59BB-4921-B65B-6A6CD4908EEF}" presName="textaccent2" presStyleCnt="0"/>
      <dgm:spPr/>
    </dgm:pt>
    <dgm:pt modelId="{B76FFBEC-E9C6-465D-AEEC-FE5FBA382154}" type="pres">
      <dgm:prSet presAssocID="{19126EAE-59BB-4921-B65B-6A6CD4908EEF}" presName="accentRepeatNode" presStyleLbl="solidAlignAcc1" presStyleIdx="2" presStyleCnt="8"/>
      <dgm:spPr/>
    </dgm:pt>
    <dgm:pt modelId="{5FBE43F8-2DB1-F644-8764-D46615FE5E6B}" type="pres">
      <dgm:prSet presAssocID="{879C7555-99A7-48A7-A112-510DB275286A}" presName="image2" presStyleCnt="0"/>
      <dgm:spPr/>
    </dgm:pt>
    <dgm:pt modelId="{A12C0611-B1BF-4DF5-9384-6549EF073376}" type="pres">
      <dgm:prSet presAssocID="{879C7555-99A7-48A7-A112-510DB275286A}" presName="imageRepeatNode" presStyleLbl="alignAcc1" presStyleIdx="1" presStyleCnt="4"/>
      <dgm:spPr/>
    </dgm:pt>
    <dgm:pt modelId="{5E1256A4-34A8-3344-8485-842C9F9E9735}" type="pres">
      <dgm:prSet presAssocID="{879C7555-99A7-48A7-A112-510DB275286A}" presName="imageaccent2" presStyleCnt="0"/>
      <dgm:spPr/>
    </dgm:pt>
    <dgm:pt modelId="{7F017C41-ADB5-484D-A84E-07E76D6A4704}" type="pres">
      <dgm:prSet presAssocID="{879C7555-99A7-48A7-A112-510DB275286A}" presName="accentRepeatNode" presStyleLbl="solidAlignAcc1" presStyleIdx="3" presStyleCnt="8"/>
      <dgm:spPr/>
    </dgm:pt>
    <dgm:pt modelId="{E3579CA3-E9F4-3E43-BBB8-5B9482040BE3}" type="pres">
      <dgm:prSet presAssocID="{8A1C4DCA-FB58-472B-B18B-ABAA0F241A25}" presName="text3" presStyleCnt="0"/>
      <dgm:spPr/>
    </dgm:pt>
    <dgm:pt modelId="{954FE9E5-DF8B-4A2F-BC36-F8F291619868}" type="pres">
      <dgm:prSet presAssocID="{8A1C4DCA-FB58-472B-B18B-ABAA0F241A25}" presName="textRepeatNode" presStyleLbl="alignNode1" presStyleIdx="2" presStyleCnt="4" custScaleX="103646">
        <dgm:presLayoutVars>
          <dgm:chMax val="0"/>
          <dgm:chPref val="0"/>
          <dgm:bulletEnabled val="1"/>
        </dgm:presLayoutVars>
      </dgm:prSet>
      <dgm:spPr/>
    </dgm:pt>
    <dgm:pt modelId="{8DBE9648-60B7-C743-87EA-EE10EAB5D45E}" type="pres">
      <dgm:prSet presAssocID="{8A1C4DCA-FB58-472B-B18B-ABAA0F241A25}" presName="textaccent3" presStyleCnt="0"/>
      <dgm:spPr/>
    </dgm:pt>
    <dgm:pt modelId="{056BCE7D-626E-4E3D-A5CA-1C0BD0FF7929}" type="pres">
      <dgm:prSet presAssocID="{8A1C4DCA-FB58-472B-B18B-ABAA0F241A25}" presName="accentRepeatNode" presStyleLbl="solidAlignAcc1" presStyleIdx="4" presStyleCnt="8"/>
      <dgm:spPr/>
    </dgm:pt>
    <dgm:pt modelId="{463D0F4C-976D-F247-ACAD-037E64A7D1F0}" type="pres">
      <dgm:prSet presAssocID="{7229FC2E-EB78-4FB4-AA4A-FA5F2678F7D9}" presName="image3" presStyleCnt="0"/>
      <dgm:spPr/>
    </dgm:pt>
    <dgm:pt modelId="{C05DB6BA-904C-4E85-A3EB-7CDFF3F74B98}" type="pres">
      <dgm:prSet presAssocID="{7229FC2E-EB78-4FB4-AA4A-FA5F2678F7D9}" presName="imageRepeatNode" presStyleLbl="alignAcc1" presStyleIdx="2" presStyleCnt="4"/>
      <dgm:spPr/>
    </dgm:pt>
    <dgm:pt modelId="{43AA72E8-F607-A54E-9834-87550AE70808}" type="pres">
      <dgm:prSet presAssocID="{7229FC2E-EB78-4FB4-AA4A-FA5F2678F7D9}" presName="imageaccent3" presStyleCnt="0"/>
      <dgm:spPr/>
    </dgm:pt>
    <dgm:pt modelId="{DE764C4A-6A11-474F-8A19-87DB324D3D63}" type="pres">
      <dgm:prSet presAssocID="{7229FC2E-EB78-4FB4-AA4A-FA5F2678F7D9}" presName="accentRepeatNode" presStyleLbl="solidAlignAcc1" presStyleIdx="5" presStyleCnt="8"/>
      <dgm:spPr/>
    </dgm:pt>
    <dgm:pt modelId="{69480AAE-71FB-3C4E-9BFB-686C9D0FD53D}" type="pres">
      <dgm:prSet presAssocID="{173F9A48-C419-47E4-A3C4-28DEE89DEAFC}" presName="text4" presStyleCnt="0"/>
      <dgm:spPr/>
    </dgm:pt>
    <dgm:pt modelId="{69899BE3-E437-4050-8EDE-29D45F8A7AE3}" type="pres">
      <dgm:prSet presAssocID="{173F9A48-C419-47E4-A3C4-28DEE89DEAFC}" presName="textRepeatNode" presStyleLbl="alignNode1" presStyleIdx="3" presStyleCnt="4" custLinFactNeighborX="-630">
        <dgm:presLayoutVars>
          <dgm:chMax val="0"/>
          <dgm:chPref val="0"/>
          <dgm:bulletEnabled val="1"/>
        </dgm:presLayoutVars>
      </dgm:prSet>
      <dgm:spPr/>
    </dgm:pt>
    <dgm:pt modelId="{12D25721-3AC6-244E-9DAC-85F3B2DA7D68}" type="pres">
      <dgm:prSet presAssocID="{173F9A48-C419-47E4-A3C4-28DEE89DEAFC}" presName="textaccent4" presStyleCnt="0"/>
      <dgm:spPr/>
    </dgm:pt>
    <dgm:pt modelId="{EEF3C6E4-3EDB-4F9D-8B71-5569EE760899}" type="pres">
      <dgm:prSet presAssocID="{173F9A48-C419-47E4-A3C4-28DEE89DEAFC}" presName="accentRepeatNode" presStyleLbl="solidAlignAcc1" presStyleIdx="6" presStyleCnt="8"/>
      <dgm:spPr/>
    </dgm:pt>
    <dgm:pt modelId="{48A3FCAE-682C-1343-ADF6-036C46AB72EA}" type="pres">
      <dgm:prSet presAssocID="{15DCEA88-E4E6-4238-9CB2-571188249E86}" presName="image4" presStyleCnt="0"/>
      <dgm:spPr/>
    </dgm:pt>
    <dgm:pt modelId="{E32A3E76-953E-48E1-8FED-449402FD612A}" type="pres">
      <dgm:prSet presAssocID="{15DCEA88-E4E6-4238-9CB2-571188249E86}" presName="imageRepeatNode" presStyleLbl="alignAcc1" presStyleIdx="3" presStyleCnt="4" custLinFactNeighborX="4006" custLinFactNeighborY="2655"/>
      <dgm:spPr/>
    </dgm:pt>
    <dgm:pt modelId="{1C725869-299C-4A4B-8A76-3BB38ED7032D}" type="pres">
      <dgm:prSet presAssocID="{15DCEA88-E4E6-4238-9CB2-571188249E86}" presName="imageaccent4" presStyleCnt="0"/>
      <dgm:spPr/>
    </dgm:pt>
    <dgm:pt modelId="{A71F0435-AD19-4F10-A6A2-C4E561EC8CA2}" type="pres">
      <dgm:prSet presAssocID="{15DCEA88-E4E6-4238-9CB2-571188249E86}" presName="accentRepeatNode" presStyleLbl="solidAlignAcc1" presStyleIdx="7" presStyleCnt="8"/>
      <dgm:spPr/>
    </dgm:pt>
  </dgm:ptLst>
  <dgm:cxnLst>
    <dgm:cxn modelId="{F4B33805-634C-47F8-803B-A3B2901AAF59}" srcId="{9D59E4D0-2CDC-43A8-9D48-1AC936F97571}" destId="{173F9A48-C419-47E4-A3C4-28DEE89DEAFC}" srcOrd="3" destOrd="0" parTransId="{1AE4D695-AAEC-4159-867A-94EB81D96373}" sibTransId="{15DCEA88-E4E6-4238-9CB2-571188249E86}"/>
    <dgm:cxn modelId="{8E47B71B-93FC-504A-9AD6-385D1EECF6FA}" type="presOf" srcId="{19126EAE-59BB-4921-B65B-6A6CD4908EEF}" destId="{A1AF54B1-BC17-4011-BD00-558E25A698F3}" srcOrd="0" destOrd="0" presId="urn:microsoft.com/office/officeart/2008/layout/HexagonCluster"/>
    <dgm:cxn modelId="{34145154-AE25-ED4F-BC94-2A9DD6AB6CB5}" type="presOf" srcId="{15DCEA88-E4E6-4238-9CB2-571188249E86}" destId="{E32A3E76-953E-48E1-8FED-449402FD612A}" srcOrd="0" destOrd="0" presId="urn:microsoft.com/office/officeart/2008/layout/HexagonCluster"/>
    <dgm:cxn modelId="{EF4E8B6B-BAE2-404B-BF70-6A1EE4D6D036}" srcId="{9D59E4D0-2CDC-43A8-9D48-1AC936F97571}" destId="{C7BB32E6-40F4-354C-835E-A22D9CEE27BA}" srcOrd="0" destOrd="0" parTransId="{E690C889-2382-7341-BF4A-989A16E2CEAD}" sibTransId="{4BD79DEA-A984-8A4F-A293-7F16B871C7A5}"/>
    <dgm:cxn modelId="{2B77AF75-12BA-F349-9359-5B1B945FE7C3}" type="presOf" srcId="{C7BB32E6-40F4-354C-835E-A22D9CEE27BA}" destId="{507DB210-9221-A148-B08A-42EC088CA783}" srcOrd="0" destOrd="0" presId="urn:microsoft.com/office/officeart/2008/layout/HexagonCluster"/>
    <dgm:cxn modelId="{CD99A07F-A4BB-4A48-B388-5BF16B597ABA}" type="presOf" srcId="{879C7555-99A7-48A7-A112-510DB275286A}" destId="{A12C0611-B1BF-4DF5-9384-6549EF073376}" srcOrd="0" destOrd="0" presId="urn:microsoft.com/office/officeart/2008/layout/HexagonCluster"/>
    <dgm:cxn modelId="{62D52E95-BAC4-DC49-942C-EDED9D96FC09}" type="presOf" srcId="{4BD79DEA-A984-8A4F-A293-7F16B871C7A5}" destId="{7230FAA1-6D12-F64D-AC1E-18DA43C37ACE}" srcOrd="0" destOrd="0" presId="urn:microsoft.com/office/officeart/2008/layout/HexagonCluster"/>
    <dgm:cxn modelId="{1FA64B9C-1AF5-4229-97F4-C95534E94550}" srcId="{9D59E4D0-2CDC-43A8-9D48-1AC936F97571}" destId="{8A1C4DCA-FB58-472B-B18B-ABAA0F241A25}" srcOrd="2" destOrd="0" parTransId="{20FFF6F0-1529-43F4-A73E-53441B0C8409}" sibTransId="{7229FC2E-EB78-4FB4-AA4A-FA5F2678F7D9}"/>
    <dgm:cxn modelId="{E52114BF-20B5-E143-B471-CBCFA8D14B47}" type="presOf" srcId="{8A1C4DCA-FB58-472B-B18B-ABAA0F241A25}" destId="{954FE9E5-DF8B-4A2F-BC36-F8F291619868}" srcOrd="0" destOrd="0" presId="urn:microsoft.com/office/officeart/2008/layout/HexagonCluster"/>
    <dgm:cxn modelId="{CCAAAFE3-7F71-C34B-8EA6-AF0A77A03FB2}" type="presOf" srcId="{7229FC2E-EB78-4FB4-AA4A-FA5F2678F7D9}" destId="{C05DB6BA-904C-4E85-A3EB-7CDFF3F74B98}" srcOrd="0" destOrd="0" presId="urn:microsoft.com/office/officeart/2008/layout/HexagonCluster"/>
    <dgm:cxn modelId="{B27951E6-05A7-4743-952D-6389D5A1C553}" srcId="{9D59E4D0-2CDC-43A8-9D48-1AC936F97571}" destId="{19126EAE-59BB-4921-B65B-6A6CD4908EEF}" srcOrd="1" destOrd="0" parTransId="{52806DB8-F5CD-4D65-B05A-8D2785A8309E}" sibTransId="{879C7555-99A7-48A7-A112-510DB275286A}"/>
    <dgm:cxn modelId="{F94A21E7-50E5-E646-9AA9-94BD6E1CA628}" type="presOf" srcId="{9D59E4D0-2CDC-43A8-9D48-1AC936F97571}" destId="{3DE00850-C309-4F3B-A2AD-BD46EF005C80}" srcOrd="0" destOrd="0" presId="urn:microsoft.com/office/officeart/2008/layout/HexagonCluster"/>
    <dgm:cxn modelId="{EA1C8AF1-FDE1-D641-B462-0206BC9A1116}" type="presOf" srcId="{173F9A48-C419-47E4-A3C4-28DEE89DEAFC}" destId="{69899BE3-E437-4050-8EDE-29D45F8A7AE3}" srcOrd="0" destOrd="0" presId="urn:microsoft.com/office/officeart/2008/layout/HexagonCluster"/>
    <dgm:cxn modelId="{BED6E360-2783-CA43-BF2D-19B7F7910AD1}" type="presParOf" srcId="{3DE00850-C309-4F3B-A2AD-BD46EF005C80}" destId="{3321BF69-7107-3C4B-B1EB-B47D4792C754}" srcOrd="0" destOrd="0" presId="urn:microsoft.com/office/officeart/2008/layout/HexagonCluster"/>
    <dgm:cxn modelId="{985E3E01-5C4D-FB41-86F0-BA10139D0F08}" type="presParOf" srcId="{3321BF69-7107-3C4B-B1EB-B47D4792C754}" destId="{507DB210-9221-A148-B08A-42EC088CA783}" srcOrd="0" destOrd="0" presId="urn:microsoft.com/office/officeart/2008/layout/HexagonCluster"/>
    <dgm:cxn modelId="{41AC9D04-3A65-D74B-A403-4B331256BF4D}" type="presParOf" srcId="{3DE00850-C309-4F3B-A2AD-BD46EF005C80}" destId="{2E120BBF-D80A-8D44-8DD2-D1AC0A74A1DA}" srcOrd="1" destOrd="0" presId="urn:microsoft.com/office/officeart/2008/layout/HexagonCluster"/>
    <dgm:cxn modelId="{87CCF8FA-7CF4-4C4E-9093-C3F5E49101D2}" type="presParOf" srcId="{2E120BBF-D80A-8D44-8DD2-D1AC0A74A1DA}" destId="{00E3A9A7-9C77-7347-B171-83347D692230}" srcOrd="0" destOrd="0" presId="urn:microsoft.com/office/officeart/2008/layout/HexagonCluster"/>
    <dgm:cxn modelId="{68A29424-3CC0-5547-9BBE-88DE576C52DD}" type="presParOf" srcId="{3DE00850-C309-4F3B-A2AD-BD46EF005C80}" destId="{812A842D-FB18-AE42-977B-AE87AB46DCAE}" srcOrd="2" destOrd="0" presId="urn:microsoft.com/office/officeart/2008/layout/HexagonCluster"/>
    <dgm:cxn modelId="{A50ABD62-68D1-6240-B6E9-F54D511DC5E7}" type="presParOf" srcId="{812A842D-FB18-AE42-977B-AE87AB46DCAE}" destId="{7230FAA1-6D12-F64D-AC1E-18DA43C37ACE}" srcOrd="0" destOrd="0" presId="urn:microsoft.com/office/officeart/2008/layout/HexagonCluster"/>
    <dgm:cxn modelId="{59A26661-9C7B-8A41-9369-19D9CCDAF7CB}" type="presParOf" srcId="{3DE00850-C309-4F3B-A2AD-BD46EF005C80}" destId="{EFDDAC39-BA3C-E143-B5BB-43A1F37DA914}" srcOrd="3" destOrd="0" presId="urn:microsoft.com/office/officeart/2008/layout/HexagonCluster"/>
    <dgm:cxn modelId="{CE6ACB3B-6B85-DB4E-988E-B4DB8F491FCF}" type="presParOf" srcId="{EFDDAC39-BA3C-E143-B5BB-43A1F37DA914}" destId="{04617844-4FAC-3C48-9B11-0E3D62252A6D}" srcOrd="0" destOrd="0" presId="urn:microsoft.com/office/officeart/2008/layout/HexagonCluster"/>
    <dgm:cxn modelId="{839B6737-3413-9B46-B9B8-E63D3FB6FBFE}" type="presParOf" srcId="{3DE00850-C309-4F3B-A2AD-BD46EF005C80}" destId="{D4B931B5-FA51-3E46-AE2F-626978BD4E92}" srcOrd="4" destOrd="0" presId="urn:microsoft.com/office/officeart/2008/layout/HexagonCluster"/>
    <dgm:cxn modelId="{26EF4785-2D70-1640-9CA1-95C5BEF78B5E}" type="presParOf" srcId="{D4B931B5-FA51-3E46-AE2F-626978BD4E92}" destId="{A1AF54B1-BC17-4011-BD00-558E25A698F3}" srcOrd="0" destOrd="0" presId="urn:microsoft.com/office/officeart/2008/layout/HexagonCluster"/>
    <dgm:cxn modelId="{504DB52B-4BC6-8541-999F-524491777EFB}" type="presParOf" srcId="{3DE00850-C309-4F3B-A2AD-BD46EF005C80}" destId="{7E2D1121-461D-AA4D-81FE-BAC774F5F85F}" srcOrd="5" destOrd="0" presId="urn:microsoft.com/office/officeart/2008/layout/HexagonCluster"/>
    <dgm:cxn modelId="{C2FD5697-F4F0-FD4D-8380-C8CC9F9045C9}" type="presParOf" srcId="{7E2D1121-461D-AA4D-81FE-BAC774F5F85F}" destId="{B76FFBEC-E9C6-465D-AEEC-FE5FBA382154}" srcOrd="0" destOrd="0" presId="urn:microsoft.com/office/officeart/2008/layout/HexagonCluster"/>
    <dgm:cxn modelId="{391716A5-2C82-DF43-9088-410514065D2F}" type="presParOf" srcId="{3DE00850-C309-4F3B-A2AD-BD46EF005C80}" destId="{5FBE43F8-2DB1-F644-8764-D46615FE5E6B}" srcOrd="6" destOrd="0" presId="urn:microsoft.com/office/officeart/2008/layout/HexagonCluster"/>
    <dgm:cxn modelId="{4E4F6BF1-1BB2-424F-BFF0-F0ACDB5426CE}" type="presParOf" srcId="{5FBE43F8-2DB1-F644-8764-D46615FE5E6B}" destId="{A12C0611-B1BF-4DF5-9384-6549EF073376}" srcOrd="0" destOrd="0" presId="urn:microsoft.com/office/officeart/2008/layout/HexagonCluster"/>
    <dgm:cxn modelId="{CF7649A3-32B7-C64C-A4D5-7B68707066B3}" type="presParOf" srcId="{3DE00850-C309-4F3B-A2AD-BD46EF005C80}" destId="{5E1256A4-34A8-3344-8485-842C9F9E9735}" srcOrd="7" destOrd="0" presId="urn:microsoft.com/office/officeart/2008/layout/HexagonCluster"/>
    <dgm:cxn modelId="{00B6E382-F3AE-E449-A5AE-F4E0672DE120}" type="presParOf" srcId="{5E1256A4-34A8-3344-8485-842C9F9E9735}" destId="{7F017C41-ADB5-484D-A84E-07E76D6A4704}" srcOrd="0" destOrd="0" presId="urn:microsoft.com/office/officeart/2008/layout/HexagonCluster"/>
    <dgm:cxn modelId="{CA513D97-6213-9346-914D-ADDB284916C7}" type="presParOf" srcId="{3DE00850-C309-4F3B-A2AD-BD46EF005C80}" destId="{E3579CA3-E9F4-3E43-BBB8-5B9482040BE3}" srcOrd="8" destOrd="0" presId="urn:microsoft.com/office/officeart/2008/layout/HexagonCluster"/>
    <dgm:cxn modelId="{611FAA10-63B8-B943-B310-EB310A464A74}" type="presParOf" srcId="{E3579CA3-E9F4-3E43-BBB8-5B9482040BE3}" destId="{954FE9E5-DF8B-4A2F-BC36-F8F291619868}" srcOrd="0" destOrd="0" presId="urn:microsoft.com/office/officeart/2008/layout/HexagonCluster"/>
    <dgm:cxn modelId="{84669233-E1CB-2C44-9AED-3D0F5439C2DF}" type="presParOf" srcId="{3DE00850-C309-4F3B-A2AD-BD46EF005C80}" destId="{8DBE9648-60B7-C743-87EA-EE10EAB5D45E}" srcOrd="9" destOrd="0" presId="urn:microsoft.com/office/officeart/2008/layout/HexagonCluster"/>
    <dgm:cxn modelId="{C6B41225-BF0F-2E4F-8045-7EC2DA3227B3}" type="presParOf" srcId="{8DBE9648-60B7-C743-87EA-EE10EAB5D45E}" destId="{056BCE7D-626E-4E3D-A5CA-1C0BD0FF7929}" srcOrd="0" destOrd="0" presId="urn:microsoft.com/office/officeart/2008/layout/HexagonCluster"/>
    <dgm:cxn modelId="{089252AC-A79A-534A-8EFD-92EA1953269D}" type="presParOf" srcId="{3DE00850-C309-4F3B-A2AD-BD46EF005C80}" destId="{463D0F4C-976D-F247-ACAD-037E64A7D1F0}" srcOrd="10" destOrd="0" presId="urn:microsoft.com/office/officeart/2008/layout/HexagonCluster"/>
    <dgm:cxn modelId="{9EA363EA-96B9-DF4F-8087-2D6D17A5D23E}" type="presParOf" srcId="{463D0F4C-976D-F247-ACAD-037E64A7D1F0}" destId="{C05DB6BA-904C-4E85-A3EB-7CDFF3F74B98}" srcOrd="0" destOrd="0" presId="urn:microsoft.com/office/officeart/2008/layout/HexagonCluster"/>
    <dgm:cxn modelId="{9A0E99BB-8973-B74F-A2CF-590C6A5C66DF}" type="presParOf" srcId="{3DE00850-C309-4F3B-A2AD-BD46EF005C80}" destId="{43AA72E8-F607-A54E-9834-87550AE70808}" srcOrd="11" destOrd="0" presId="urn:microsoft.com/office/officeart/2008/layout/HexagonCluster"/>
    <dgm:cxn modelId="{79060FA6-55AA-2042-9AB4-3A6AB9F66239}" type="presParOf" srcId="{43AA72E8-F607-A54E-9834-87550AE70808}" destId="{DE764C4A-6A11-474F-8A19-87DB324D3D63}" srcOrd="0" destOrd="0" presId="urn:microsoft.com/office/officeart/2008/layout/HexagonCluster"/>
    <dgm:cxn modelId="{8A5182C0-B8D7-414F-9514-84A44F4A8D3A}" type="presParOf" srcId="{3DE00850-C309-4F3B-A2AD-BD46EF005C80}" destId="{69480AAE-71FB-3C4E-9BFB-686C9D0FD53D}" srcOrd="12" destOrd="0" presId="urn:microsoft.com/office/officeart/2008/layout/HexagonCluster"/>
    <dgm:cxn modelId="{B135534C-EB62-A24C-A54D-025BBBDE96A4}" type="presParOf" srcId="{69480AAE-71FB-3C4E-9BFB-686C9D0FD53D}" destId="{69899BE3-E437-4050-8EDE-29D45F8A7AE3}" srcOrd="0" destOrd="0" presId="urn:microsoft.com/office/officeart/2008/layout/HexagonCluster"/>
    <dgm:cxn modelId="{7E21345D-8EA1-2A4C-A1DB-352EA0E516F1}" type="presParOf" srcId="{3DE00850-C309-4F3B-A2AD-BD46EF005C80}" destId="{12D25721-3AC6-244E-9DAC-85F3B2DA7D68}" srcOrd="13" destOrd="0" presId="urn:microsoft.com/office/officeart/2008/layout/HexagonCluster"/>
    <dgm:cxn modelId="{F16F2E3B-76C2-2546-97C8-B32B3260FE89}" type="presParOf" srcId="{12D25721-3AC6-244E-9DAC-85F3B2DA7D68}" destId="{EEF3C6E4-3EDB-4F9D-8B71-5569EE760899}" srcOrd="0" destOrd="0" presId="urn:microsoft.com/office/officeart/2008/layout/HexagonCluster"/>
    <dgm:cxn modelId="{CD0656A3-97A6-7948-8022-598E0B064BDF}" type="presParOf" srcId="{3DE00850-C309-4F3B-A2AD-BD46EF005C80}" destId="{48A3FCAE-682C-1343-ADF6-036C46AB72EA}" srcOrd="14" destOrd="0" presId="urn:microsoft.com/office/officeart/2008/layout/HexagonCluster"/>
    <dgm:cxn modelId="{E99AFC5E-BD8C-7945-BB93-ECA003777F64}" type="presParOf" srcId="{48A3FCAE-682C-1343-ADF6-036C46AB72EA}" destId="{E32A3E76-953E-48E1-8FED-449402FD612A}" srcOrd="0" destOrd="0" presId="urn:microsoft.com/office/officeart/2008/layout/HexagonCluster"/>
    <dgm:cxn modelId="{2BECA565-CA18-004D-9375-2C7056CF1F2C}" type="presParOf" srcId="{3DE00850-C309-4F3B-A2AD-BD46EF005C80}" destId="{1C725869-299C-4A4B-8A76-3BB38ED7032D}" srcOrd="15" destOrd="0" presId="urn:microsoft.com/office/officeart/2008/layout/HexagonCluster"/>
    <dgm:cxn modelId="{449BC088-03F6-4D44-9825-E8DE3E7E54F2}" type="presParOf" srcId="{1C725869-299C-4A4B-8A76-3BB38ED7032D}" destId="{A71F0435-AD19-4F10-A6A2-C4E561EC8CA2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F72E8379-65DE-F647-B922-48BF22F8396F}" type="doc">
      <dgm:prSet loTypeId="urn:microsoft.com/office/officeart/2005/8/layout/list1" loCatId="" qsTypeId="urn:microsoft.com/office/officeart/2005/8/quickstyle/simple4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B2E08958-1EFA-4A46-9564-27B2F904E93F}">
      <dgm:prSet custT="1"/>
      <dgm:spPr/>
      <dgm:t>
        <a:bodyPr/>
        <a:lstStyle/>
        <a:p>
          <a:pPr rtl="0"/>
          <a:r>
            <a:rPr lang="en-US" sz="2800" b="1" dirty="0">
              <a:solidFill>
                <a:srgbClr val="000000"/>
              </a:solidFill>
            </a:rPr>
            <a:t>Development Efforts</a:t>
          </a:r>
        </a:p>
      </dgm:t>
    </dgm:pt>
    <dgm:pt modelId="{B018134E-A5B5-2D44-9CD5-282075CE789D}" type="parTrans" cxnId="{11C5E1C5-B57F-1047-930C-6CE96C4F6C8C}">
      <dgm:prSet/>
      <dgm:spPr/>
      <dgm:t>
        <a:bodyPr/>
        <a:lstStyle/>
        <a:p>
          <a:endParaRPr lang="en-US" sz="2800">
            <a:solidFill>
              <a:srgbClr val="000000"/>
            </a:solidFill>
          </a:endParaRPr>
        </a:p>
      </dgm:t>
    </dgm:pt>
    <dgm:pt modelId="{83BEABFD-582B-8F4A-8980-C8128A8F0D34}" type="sibTrans" cxnId="{11C5E1C5-B57F-1047-930C-6CE96C4F6C8C}">
      <dgm:prSet/>
      <dgm:spPr/>
      <dgm:t>
        <a:bodyPr/>
        <a:lstStyle/>
        <a:p>
          <a:endParaRPr lang="en-US" sz="2800">
            <a:solidFill>
              <a:srgbClr val="000000"/>
            </a:solidFill>
          </a:endParaRPr>
        </a:p>
      </dgm:t>
    </dgm:pt>
    <dgm:pt modelId="{EC3B7D22-5185-EC49-8BAE-5CB53A4222C5}">
      <dgm:prSet custT="1"/>
      <dgm:spPr/>
      <dgm:t>
        <a:bodyPr/>
        <a:lstStyle/>
        <a:p>
          <a:pPr rtl="0"/>
          <a:r>
            <a:rPr lang="en-US" sz="2400" dirty="0">
              <a:solidFill>
                <a:srgbClr val="000000"/>
              </a:solidFill>
            </a:rPr>
            <a:t>Track efforts of data-oriented organizations</a:t>
          </a:r>
        </a:p>
      </dgm:t>
    </dgm:pt>
    <dgm:pt modelId="{5E6A58ED-1CE0-2C47-9573-31FFF6A5C547}" type="parTrans" cxnId="{7CA437DD-AE98-0447-854C-C06A062548AE}">
      <dgm:prSet/>
      <dgm:spPr/>
      <dgm:t>
        <a:bodyPr/>
        <a:lstStyle/>
        <a:p>
          <a:endParaRPr lang="en-US" sz="2800">
            <a:solidFill>
              <a:srgbClr val="000000"/>
            </a:solidFill>
          </a:endParaRPr>
        </a:p>
      </dgm:t>
    </dgm:pt>
    <dgm:pt modelId="{DD360DE4-02A1-FE48-8334-6120AC4BEBA5}" type="sibTrans" cxnId="{7CA437DD-AE98-0447-854C-C06A062548AE}">
      <dgm:prSet/>
      <dgm:spPr/>
      <dgm:t>
        <a:bodyPr/>
        <a:lstStyle/>
        <a:p>
          <a:endParaRPr lang="en-US" sz="2800">
            <a:solidFill>
              <a:srgbClr val="000000"/>
            </a:solidFill>
          </a:endParaRPr>
        </a:p>
      </dgm:t>
    </dgm:pt>
    <dgm:pt modelId="{15A17B81-C7F3-FE4F-82A2-42D800DE08EF}">
      <dgm:prSet custT="1"/>
      <dgm:spPr/>
      <dgm:t>
        <a:bodyPr/>
        <a:lstStyle/>
        <a:p>
          <a:pPr rtl="0"/>
          <a:r>
            <a:rPr lang="en-US" sz="2400" dirty="0">
              <a:solidFill>
                <a:srgbClr val="000000"/>
              </a:solidFill>
            </a:rPr>
            <a:t>Identify overlapping efforts and encourage synergy</a:t>
          </a:r>
        </a:p>
      </dgm:t>
    </dgm:pt>
    <dgm:pt modelId="{8C1E587D-0DFF-CA4B-B831-A1D2C761225D}" type="parTrans" cxnId="{97FE80AB-DEFE-9D4B-9033-F1870EED0850}">
      <dgm:prSet/>
      <dgm:spPr/>
      <dgm:t>
        <a:bodyPr/>
        <a:lstStyle/>
        <a:p>
          <a:endParaRPr lang="en-US" sz="2800">
            <a:solidFill>
              <a:srgbClr val="000000"/>
            </a:solidFill>
          </a:endParaRPr>
        </a:p>
      </dgm:t>
    </dgm:pt>
    <dgm:pt modelId="{9C707857-EE20-AC45-99A8-F72368C36AF4}" type="sibTrans" cxnId="{97FE80AB-DEFE-9D4B-9033-F1870EED0850}">
      <dgm:prSet/>
      <dgm:spPr/>
      <dgm:t>
        <a:bodyPr/>
        <a:lstStyle/>
        <a:p>
          <a:endParaRPr lang="en-US" sz="2800">
            <a:solidFill>
              <a:srgbClr val="000000"/>
            </a:solidFill>
          </a:endParaRPr>
        </a:p>
      </dgm:t>
    </dgm:pt>
    <dgm:pt modelId="{FBF5023B-1D36-494B-BCAE-9D8EA0440675}">
      <dgm:prSet custT="1"/>
      <dgm:spPr/>
      <dgm:t>
        <a:bodyPr/>
        <a:lstStyle/>
        <a:p>
          <a:pPr rtl="0"/>
          <a:r>
            <a:rPr lang="en-US" sz="2400" dirty="0"/>
            <a:t>Data Principles and Policies</a:t>
          </a:r>
          <a:endParaRPr lang="en-US" sz="2400" dirty="0">
            <a:solidFill>
              <a:srgbClr val="000000"/>
            </a:solidFill>
          </a:endParaRPr>
        </a:p>
      </dgm:t>
    </dgm:pt>
    <dgm:pt modelId="{E7748CA6-30DF-2E4A-95F5-466E2BDE2256}" type="parTrans" cxnId="{BF2F84A0-F0CC-1B46-BF97-2B962A55A5DA}">
      <dgm:prSet/>
      <dgm:spPr/>
      <dgm:t>
        <a:bodyPr/>
        <a:lstStyle/>
        <a:p>
          <a:endParaRPr lang="en-US"/>
        </a:p>
      </dgm:t>
    </dgm:pt>
    <dgm:pt modelId="{D9AB2CE2-BDBA-4C41-9EE1-871836653072}" type="sibTrans" cxnId="{BF2F84A0-F0CC-1B46-BF97-2B962A55A5DA}">
      <dgm:prSet/>
      <dgm:spPr/>
      <dgm:t>
        <a:bodyPr/>
        <a:lstStyle/>
        <a:p>
          <a:endParaRPr lang="en-US"/>
        </a:p>
      </dgm:t>
    </dgm:pt>
    <dgm:pt modelId="{22CB412E-C06E-9B45-AB41-41A562A6DD09}">
      <dgm:prSet custT="1"/>
      <dgm:spPr/>
      <dgm:t>
        <a:bodyPr/>
        <a:lstStyle/>
        <a:p>
          <a:r>
            <a:rPr lang="en-US" sz="2400" dirty="0"/>
            <a:t>Data Management Plans</a:t>
          </a:r>
        </a:p>
      </dgm:t>
    </dgm:pt>
    <dgm:pt modelId="{DD1C859E-7091-5C4F-BDB1-4BE981D30CA7}" type="parTrans" cxnId="{BE92A6EA-4963-5449-B232-87513F40AA53}">
      <dgm:prSet/>
      <dgm:spPr/>
      <dgm:t>
        <a:bodyPr/>
        <a:lstStyle/>
        <a:p>
          <a:endParaRPr lang="en-US"/>
        </a:p>
      </dgm:t>
    </dgm:pt>
    <dgm:pt modelId="{645AB586-51F8-EB46-A706-FC7E9013DB75}" type="sibTrans" cxnId="{BE92A6EA-4963-5449-B232-87513F40AA53}">
      <dgm:prSet/>
      <dgm:spPr/>
      <dgm:t>
        <a:bodyPr/>
        <a:lstStyle/>
        <a:p>
          <a:endParaRPr lang="en-US"/>
        </a:p>
      </dgm:t>
    </dgm:pt>
    <dgm:pt modelId="{0B9D8352-A8B6-A741-93A1-F249BCD413AB}">
      <dgm:prSet custT="1"/>
      <dgm:spPr/>
      <dgm:t>
        <a:bodyPr/>
        <a:lstStyle/>
        <a:p>
          <a:r>
            <a:rPr lang="en-US" sz="2400" dirty="0"/>
            <a:t>Training / Education Courses </a:t>
          </a:r>
        </a:p>
      </dgm:t>
    </dgm:pt>
    <dgm:pt modelId="{BC1953D5-9FAB-504C-82FD-D231DDCC8D58}" type="parTrans" cxnId="{7E18CF1A-4D49-CE42-924B-51931CCB7FFA}">
      <dgm:prSet/>
      <dgm:spPr/>
      <dgm:t>
        <a:bodyPr/>
        <a:lstStyle/>
        <a:p>
          <a:endParaRPr lang="en-US"/>
        </a:p>
      </dgm:t>
    </dgm:pt>
    <dgm:pt modelId="{C6D02C01-EA4F-7245-9D89-FDF557D8435F}" type="sibTrans" cxnId="{7E18CF1A-4D49-CE42-924B-51931CCB7FFA}">
      <dgm:prSet/>
      <dgm:spPr/>
      <dgm:t>
        <a:bodyPr/>
        <a:lstStyle/>
        <a:p>
          <a:endParaRPr lang="en-US"/>
        </a:p>
      </dgm:t>
    </dgm:pt>
    <dgm:pt modelId="{3AB304BE-62FD-5543-B67B-E77FF105B29B}" type="pres">
      <dgm:prSet presAssocID="{F72E8379-65DE-F647-B922-48BF22F8396F}" presName="linear" presStyleCnt="0">
        <dgm:presLayoutVars>
          <dgm:dir/>
          <dgm:animLvl val="lvl"/>
          <dgm:resizeHandles val="exact"/>
        </dgm:presLayoutVars>
      </dgm:prSet>
      <dgm:spPr/>
    </dgm:pt>
    <dgm:pt modelId="{106D4EEE-B795-D045-B310-0405E3CF9F8F}" type="pres">
      <dgm:prSet presAssocID="{B2E08958-1EFA-4A46-9564-27B2F904E93F}" presName="parentLin" presStyleCnt="0"/>
      <dgm:spPr/>
    </dgm:pt>
    <dgm:pt modelId="{1EF6CFC8-78B5-0D4D-A94C-72C931BCC8BA}" type="pres">
      <dgm:prSet presAssocID="{B2E08958-1EFA-4A46-9564-27B2F904E93F}" presName="parentLeftMargin" presStyleLbl="node1" presStyleIdx="0" presStyleCnt="1"/>
      <dgm:spPr/>
    </dgm:pt>
    <dgm:pt modelId="{6FF737F7-75BE-F949-9B0B-147B84AE00A6}" type="pres">
      <dgm:prSet presAssocID="{B2E08958-1EFA-4A46-9564-27B2F904E93F}" presName="parentText" presStyleLbl="node1" presStyleIdx="0" presStyleCnt="1" custScaleX="130231" custScaleY="52974" custLinFactNeighborX="-25375" custLinFactNeighborY="8118">
        <dgm:presLayoutVars>
          <dgm:chMax val="0"/>
          <dgm:bulletEnabled val="1"/>
        </dgm:presLayoutVars>
      </dgm:prSet>
      <dgm:spPr/>
    </dgm:pt>
    <dgm:pt modelId="{C56A3471-A7B7-6944-BED1-7F586DE90F2B}" type="pres">
      <dgm:prSet presAssocID="{B2E08958-1EFA-4A46-9564-27B2F904E93F}" presName="negativeSpace" presStyleCnt="0"/>
      <dgm:spPr/>
    </dgm:pt>
    <dgm:pt modelId="{FD7A5B3B-8ED4-0D48-BAF5-A502935A3B43}" type="pres">
      <dgm:prSet presAssocID="{B2E08958-1EFA-4A46-9564-27B2F904E93F}" presName="childText" presStyleLbl="conFgAcc1" presStyleIdx="0" presStyleCnt="1" custLinFactNeighborX="-29297" custLinFactNeighborY="993">
        <dgm:presLayoutVars>
          <dgm:bulletEnabled val="1"/>
        </dgm:presLayoutVars>
      </dgm:prSet>
      <dgm:spPr/>
    </dgm:pt>
  </dgm:ptLst>
  <dgm:cxnLst>
    <dgm:cxn modelId="{7E18CF1A-4D49-CE42-924B-51931CCB7FFA}" srcId="{B2E08958-1EFA-4A46-9564-27B2F904E93F}" destId="{0B9D8352-A8B6-A741-93A1-F249BCD413AB}" srcOrd="3" destOrd="0" parTransId="{BC1953D5-9FAB-504C-82FD-D231DDCC8D58}" sibTransId="{C6D02C01-EA4F-7245-9D89-FDF557D8435F}"/>
    <dgm:cxn modelId="{058E8A28-9521-4B4E-9E18-5A179777C886}" type="presOf" srcId="{FBF5023B-1D36-494B-BCAE-9D8EA0440675}" destId="{FD7A5B3B-8ED4-0D48-BAF5-A502935A3B43}" srcOrd="0" destOrd="1" presId="urn:microsoft.com/office/officeart/2005/8/layout/list1"/>
    <dgm:cxn modelId="{EB9EB43C-897A-2149-BFF7-E8E029DFD05C}" type="presOf" srcId="{F72E8379-65DE-F647-B922-48BF22F8396F}" destId="{3AB304BE-62FD-5543-B67B-E77FF105B29B}" srcOrd="0" destOrd="0" presId="urn:microsoft.com/office/officeart/2005/8/layout/list1"/>
    <dgm:cxn modelId="{95CE3068-5FA7-9C4B-A773-8CF4604C7789}" type="presOf" srcId="{B2E08958-1EFA-4A46-9564-27B2F904E93F}" destId="{1EF6CFC8-78B5-0D4D-A94C-72C931BCC8BA}" srcOrd="0" destOrd="0" presId="urn:microsoft.com/office/officeart/2005/8/layout/list1"/>
    <dgm:cxn modelId="{6E747A78-E63E-EB48-9770-2338B15ABDDA}" type="presOf" srcId="{B2E08958-1EFA-4A46-9564-27B2F904E93F}" destId="{6FF737F7-75BE-F949-9B0B-147B84AE00A6}" srcOrd="1" destOrd="0" presId="urn:microsoft.com/office/officeart/2005/8/layout/list1"/>
    <dgm:cxn modelId="{1CC1E685-77A8-9A46-8CDB-52AEB77F5A66}" type="presOf" srcId="{EC3B7D22-5185-EC49-8BAE-5CB53A4222C5}" destId="{FD7A5B3B-8ED4-0D48-BAF5-A502935A3B43}" srcOrd="0" destOrd="0" presId="urn:microsoft.com/office/officeart/2005/8/layout/list1"/>
    <dgm:cxn modelId="{BF89FF8D-A412-7649-8A7B-BC3B1E7504EF}" type="presOf" srcId="{22CB412E-C06E-9B45-AB41-41A562A6DD09}" destId="{FD7A5B3B-8ED4-0D48-BAF5-A502935A3B43}" srcOrd="0" destOrd="2" presId="urn:microsoft.com/office/officeart/2005/8/layout/list1"/>
    <dgm:cxn modelId="{BF2F84A0-F0CC-1B46-BF97-2B962A55A5DA}" srcId="{B2E08958-1EFA-4A46-9564-27B2F904E93F}" destId="{FBF5023B-1D36-494B-BCAE-9D8EA0440675}" srcOrd="1" destOrd="0" parTransId="{E7748CA6-30DF-2E4A-95F5-466E2BDE2256}" sibTransId="{D9AB2CE2-BDBA-4C41-9EE1-871836653072}"/>
    <dgm:cxn modelId="{C4448AA0-59F9-A94B-8A15-9154A399B005}" type="presOf" srcId="{15A17B81-C7F3-FE4F-82A2-42D800DE08EF}" destId="{FD7A5B3B-8ED4-0D48-BAF5-A502935A3B43}" srcOrd="0" destOrd="4" presId="urn:microsoft.com/office/officeart/2005/8/layout/list1"/>
    <dgm:cxn modelId="{F7E0F6A8-CD5F-3243-9041-8DC1EE2EC3FD}" type="presOf" srcId="{0B9D8352-A8B6-A741-93A1-F249BCD413AB}" destId="{FD7A5B3B-8ED4-0D48-BAF5-A502935A3B43}" srcOrd="0" destOrd="3" presId="urn:microsoft.com/office/officeart/2005/8/layout/list1"/>
    <dgm:cxn modelId="{97FE80AB-DEFE-9D4B-9033-F1870EED0850}" srcId="{B2E08958-1EFA-4A46-9564-27B2F904E93F}" destId="{15A17B81-C7F3-FE4F-82A2-42D800DE08EF}" srcOrd="4" destOrd="0" parTransId="{8C1E587D-0DFF-CA4B-B831-A1D2C761225D}" sibTransId="{9C707857-EE20-AC45-99A8-F72368C36AF4}"/>
    <dgm:cxn modelId="{11C5E1C5-B57F-1047-930C-6CE96C4F6C8C}" srcId="{F72E8379-65DE-F647-B922-48BF22F8396F}" destId="{B2E08958-1EFA-4A46-9564-27B2F904E93F}" srcOrd="0" destOrd="0" parTransId="{B018134E-A5B5-2D44-9CD5-282075CE789D}" sibTransId="{83BEABFD-582B-8F4A-8980-C8128A8F0D34}"/>
    <dgm:cxn modelId="{7CA437DD-AE98-0447-854C-C06A062548AE}" srcId="{B2E08958-1EFA-4A46-9564-27B2F904E93F}" destId="{EC3B7D22-5185-EC49-8BAE-5CB53A4222C5}" srcOrd="0" destOrd="0" parTransId="{5E6A58ED-1CE0-2C47-9573-31FFF6A5C547}" sibTransId="{DD360DE4-02A1-FE48-8334-6120AC4BEBA5}"/>
    <dgm:cxn modelId="{BE92A6EA-4963-5449-B232-87513F40AA53}" srcId="{B2E08958-1EFA-4A46-9564-27B2F904E93F}" destId="{22CB412E-C06E-9B45-AB41-41A562A6DD09}" srcOrd="2" destOrd="0" parTransId="{DD1C859E-7091-5C4F-BDB1-4BE981D30CA7}" sibTransId="{645AB586-51F8-EB46-A706-FC7E9013DB75}"/>
    <dgm:cxn modelId="{A0D28E15-E18D-A142-BF2C-941BD17043D0}" type="presParOf" srcId="{3AB304BE-62FD-5543-B67B-E77FF105B29B}" destId="{106D4EEE-B795-D045-B310-0405E3CF9F8F}" srcOrd="0" destOrd="0" presId="urn:microsoft.com/office/officeart/2005/8/layout/list1"/>
    <dgm:cxn modelId="{1E47EEE2-C6BA-084F-A6C7-3FFEF1CD2259}" type="presParOf" srcId="{106D4EEE-B795-D045-B310-0405E3CF9F8F}" destId="{1EF6CFC8-78B5-0D4D-A94C-72C931BCC8BA}" srcOrd="0" destOrd="0" presId="urn:microsoft.com/office/officeart/2005/8/layout/list1"/>
    <dgm:cxn modelId="{732C697F-7B13-C941-B8AD-8B8A30612574}" type="presParOf" srcId="{106D4EEE-B795-D045-B310-0405E3CF9F8F}" destId="{6FF737F7-75BE-F949-9B0B-147B84AE00A6}" srcOrd="1" destOrd="0" presId="urn:microsoft.com/office/officeart/2005/8/layout/list1"/>
    <dgm:cxn modelId="{5F29C33E-437A-F042-B324-8AD72BD6C9E9}" type="presParOf" srcId="{3AB304BE-62FD-5543-B67B-E77FF105B29B}" destId="{C56A3471-A7B7-6944-BED1-7F586DE90F2B}" srcOrd="1" destOrd="0" presId="urn:microsoft.com/office/officeart/2005/8/layout/list1"/>
    <dgm:cxn modelId="{1E1419D5-743E-4F4E-B9D8-BB153F1EAB74}" type="presParOf" srcId="{3AB304BE-62FD-5543-B67B-E77FF105B29B}" destId="{FD7A5B3B-8ED4-0D48-BAF5-A502935A3B43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9D59E4D0-2CDC-43A8-9D48-1AC936F97571}" type="doc">
      <dgm:prSet loTypeId="urn:microsoft.com/office/officeart/2008/layout/HexagonCluster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E00850-C309-4F3B-A2AD-BD46EF005C80}" type="pres">
      <dgm:prSet presAssocID="{9D59E4D0-2CDC-43A8-9D48-1AC936F97571}" presName="Name0" presStyleCnt="0">
        <dgm:presLayoutVars>
          <dgm:chMax val="21"/>
          <dgm:chPref val="21"/>
        </dgm:presLayoutVars>
      </dgm:prSet>
      <dgm:spPr/>
    </dgm:pt>
  </dgm:ptLst>
  <dgm:cxnLst>
    <dgm:cxn modelId="{AB3B81D7-9FEC-324A-A1D0-DFF0B744664C}" type="presOf" srcId="{9D59E4D0-2CDC-43A8-9D48-1AC936F97571}" destId="{3DE00850-C309-4F3B-A2AD-BD46EF005C80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BE74C9EF-6EB9-0E41-A7AA-790A962A051F}" type="doc">
      <dgm:prSet loTypeId="urn:microsoft.com/office/officeart/2005/8/layout/vList6" loCatId="" qsTypeId="urn:microsoft.com/office/officeart/2005/8/quickstyle/simple4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F38C8B52-69BB-C74D-8468-033A84D935F6}">
      <dgm:prSet custT="1"/>
      <dgm:spPr>
        <a:gradFill rotWithShape="0">
          <a:gsLst>
            <a:gs pos="0">
              <a:srgbClr val="0080FF"/>
            </a:gs>
            <a:gs pos="100000">
              <a:srgbClr val="0080FF"/>
            </a:gs>
          </a:gsLst>
        </a:gradFill>
      </dgm:spPr>
      <dgm:t>
        <a:bodyPr/>
        <a:lstStyle/>
        <a:p>
          <a:r>
            <a:rPr lang="en-US" sz="2400" b="0" i="0" dirty="0">
              <a:solidFill>
                <a:srgbClr val="000000"/>
              </a:solidFill>
            </a:rPr>
            <a:t>Show a coordinated front</a:t>
          </a:r>
          <a:endParaRPr lang="en-US" sz="2400" dirty="0">
            <a:solidFill>
              <a:srgbClr val="000000"/>
            </a:solidFill>
          </a:endParaRPr>
        </a:p>
      </dgm:t>
    </dgm:pt>
    <dgm:pt modelId="{C3BE269E-80C6-FA41-8EB3-D9301EF3C480}" type="parTrans" cxnId="{CD3926AC-C4A9-9443-B925-F5F84A361A3A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C4B03E71-57DD-4045-84FB-A108486948F4}" type="sibTrans" cxnId="{CD3926AC-C4A9-9443-B925-F5F84A361A3A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C97E0B09-A690-B04B-9167-70B10DE30D82}">
      <dgm:prSet custT="1"/>
      <dgm:spPr/>
      <dgm:t>
        <a:bodyPr/>
        <a:lstStyle/>
        <a:p>
          <a:r>
            <a:rPr lang="en-US" sz="2400" b="0" i="0" dirty="0">
              <a:solidFill>
                <a:srgbClr val="000000"/>
              </a:solidFill>
            </a:rPr>
            <a:t>Infrastructure sharing plan</a:t>
          </a:r>
          <a:endParaRPr lang="en-US" sz="2400" dirty="0">
            <a:solidFill>
              <a:srgbClr val="000000"/>
            </a:solidFill>
          </a:endParaRPr>
        </a:p>
      </dgm:t>
    </dgm:pt>
    <dgm:pt modelId="{67A1C65D-0C1D-FF4F-B0FE-C7684EB9D46C}" type="parTrans" cxnId="{11F1E9C7-347E-5240-AC7B-598C004EC108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EECAC888-1DD9-8F4D-8869-37CFFB74A2E0}" type="sibTrans" cxnId="{11F1E9C7-347E-5240-AC7B-598C004EC108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24EB3022-3E9D-D945-9786-96F125838134}">
      <dgm:prSet custT="1"/>
      <dgm:spPr>
        <a:gradFill rotWithShape="0">
          <a:gsLst>
            <a:gs pos="0">
              <a:srgbClr val="00B050"/>
            </a:gs>
            <a:gs pos="100000">
              <a:srgbClr val="408000"/>
            </a:gs>
          </a:gsLst>
        </a:gradFill>
      </dgm:spPr>
      <dgm:t>
        <a:bodyPr/>
        <a:lstStyle/>
        <a:p>
          <a:r>
            <a:rPr lang="en-US" sz="2000" b="0" i="0" dirty="0">
              <a:solidFill>
                <a:srgbClr val="000000"/>
              </a:solidFill>
            </a:rPr>
            <a:t>Strategic Coordination Network</a:t>
          </a:r>
          <a:endParaRPr lang="en-US" sz="2000" dirty="0">
            <a:solidFill>
              <a:srgbClr val="000000"/>
            </a:solidFill>
          </a:endParaRPr>
        </a:p>
      </dgm:t>
    </dgm:pt>
    <dgm:pt modelId="{2CEE62F1-A290-364C-B7A4-CA8C09A3A042}" type="parTrans" cxnId="{4C4C7EA5-CF0D-C34D-8F47-4B2D128ECEEF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8C1C2526-DF93-D54C-8F98-1884414158B9}" type="sibTrans" cxnId="{4C4C7EA5-CF0D-C34D-8F47-4B2D128ECEEF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ED2D5F70-9F90-4C4F-A4B4-2819BA8F1249}">
      <dgm:prSet custT="1"/>
      <dgm:spPr>
        <a:gradFill rotWithShape="0">
          <a:gsLst>
            <a:gs pos="0">
              <a:srgbClr val="FFFF00"/>
            </a:gs>
            <a:gs pos="100000">
              <a:srgbClr val="FFFF00"/>
            </a:gs>
          </a:gsLst>
        </a:gradFill>
      </dgm:spPr>
      <dgm:t>
        <a:bodyPr/>
        <a:lstStyle/>
        <a:p>
          <a:r>
            <a:rPr lang="en-US" sz="2400" b="0" i="0" dirty="0">
              <a:solidFill>
                <a:srgbClr val="000000"/>
              </a:solidFill>
            </a:rPr>
            <a:t>Working Groups </a:t>
          </a:r>
          <a:endParaRPr lang="en-US" sz="2400" dirty="0">
            <a:solidFill>
              <a:srgbClr val="000000"/>
            </a:solidFill>
          </a:endParaRPr>
        </a:p>
      </dgm:t>
    </dgm:pt>
    <dgm:pt modelId="{640FE3C5-6A5F-DF4E-8093-490FF2352879}" type="parTrans" cxnId="{692ACCDE-C051-2D43-B636-8F9D6388EA64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E5869F6E-6A07-9C44-B5AF-868E0FA5037C}" type="sibTrans" cxnId="{692ACCDE-C051-2D43-B636-8F9D6388EA64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EA24E3E6-EA81-DE46-9F60-A5301B31303D}">
      <dgm:prSet custT="1"/>
      <dgm:spPr/>
      <dgm:t>
        <a:bodyPr/>
        <a:lstStyle/>
        <a:p>
          <a:r>
            <a:rPr lang="en-US" sz="1600" b="0" i="0" dirty="0">
              <a:solidFill>
                <a:srgbClr val="000000"/>
              </a:solidFill>
            </a:rPr>
            <a:t>Community recognize the need – common goal</a:t>
          </a:r>
          <a:endParaRPr lang="en-US" sz="1600" dirty="0">
            <a:solidFill>
              <a:srgbClr val="000000"/>
            </a:solidFill>
          </a:endParaRPr>
        </a:p>
      </dgm:t>
    </dgm:pt>
    <dgm:pt modelId="{8016B02B-BF24-4B49-A55A-7B65E851B6F7}" type="parTrans" cxnId="{AC7126ED-A667-EF44-980C-9CBB8184CE27}">
      <dgm:prSet/>
      <dgm:spPr/>
      <dgm:t>
        <a:bodyPr/>
        <a:lstStyle/>
        <a:p>
          <a:endParaRPr lang="en-US" sz="2400"/>
        </a:p>
      </dgm:t>
    </dgm:pt>
    <dgm:pt modelId="{1A3E5DAA-2CEC-D846-8949-58A78C9F13F7}" type="sibTrans" cxnId="{AC7126ED-A667-EF44-980C-9CBB8184CE27}">
      <dgm:prSet/>
      <dgm:spPr/>
      <dgm:t>
        <a:bodyPr/>
        <a:lstStyle/>
        <a:p>
          <a:endParaRPr lang="en-US" sz="2400"/>
        </a:p>
      </dgm:t>
    </dgm:pt>
    <dgm:pt modelId="{53B97A81-DB4B-904C-9E67-7E84141B38FB}">
      <dgm:prSet custT="1"/>
      <dgm:spPr/>
      <dgm:t>
        <a:bodyPr/>
        <a:lstStyle/>
        <a:p>
          <a:r>
            <a:rPr lang="en-US" altLang="en-US" sz="1600" b="0" dirty="0"/>
            <a:t>Science Users - </a:t>
          </a:r>
          <a:r>
            <a:rPr lang="en-US" sz="1600" dirty="0"/>
            <a:t>end user needs</a:t>
          </a:r>
          <a:endParaRPr lang="en-US" sz="1600" b="0" dirty="0">
            <a:solidFill>
              <a:srgbClr val="000000"/>
            </a:solidFill>
          </a:endParaRPr>
        </a:p>
      </dgm:t>
    </dgm:pt>
    <dgm:pt modelId="{04D79638-2725-D447-90E6-B7819EFD2F80}" type="parTrans" cxnId="{2F41E9E9-A094-5443-A6CF-A1F85B568FF2}">
      <dgm:prSet/>
      <dgm:spPr/>
      <dgm:t>
        <a:bodyPr/>
        <a:lstStyle/>
        <a:p>
          <a:endParaRPr lang="en-US" sz="2400"/>
        </a:p>
      </dgm:t>
    </dgm:pt>
    <dgm:pt modelId="{84D08A36-013D-5847-8816-D497EB201986}" type="sibTrans" cxnId="{2F41E9E9-A094-5443-A6CF-A1F85B568FF2}">
      <dgm:prSet/>
      <dgm:spPr/>
      <dgm:t>
        <a:bodyPr/>
        <a:lstStyle/>
        <a:p>
          <a:endParaRPr lang="en-US" sz="2400"/>
        </a:p>
      </dgm:t>
    </dgm:pt>
    <dgm:pt modelId="{2C74EE1C-4B7C-2144-A244-8B7D59A6A8D5}">
      <dgm:prSet custT="1"/>
      <dgm:spPr/>
      <dgm:t>
        <a:bodyPr/>
        <a:lstStyle/>
        <a:p>
          <a:r>
            <a:rPr lang="en-US" altLang="en-US" sz="1600" b="0" dirty="0"/>
            <a:t>Security</a:t>
          </a:r>
          <a:endParaRPr lang="en-US" sz="1600" b="0" dirty="0">
            <a:solidFill>
              <a:srgbClr val="000000"/>
            </a:solidFill>
          </a:endParaRPr>
        </a:p>
      </dgm:t>
    </dgm:pt>
    <dgm:pt modelId="{4087C98C-CD85-AE49-936C-E4CB4AF79F87}" type="parTrans" cxnId="{618333CA-4913-F64B-8F97-08A8A455432A}">
      <dgm:prSet/>
      <dgm:spPr/>
      <dgm:t>
        <a:bodyPr/>
        <a:lstStyle/>
        <a:p>
          <a:endParaRPr lang="en-US" sz="2400"/>
        </a:p>
      </dgm:t>
    </dgm:pt>
    <dgm:pt modelId="{9F9F8373-BD26-B544-9C8F-89B404BCFDFA}" type="sibTrans" cxnId="{618333CA-4913-F64B-8F97-08A8A455432A}">
      <dgm:prSet/>
      <dgm:spPr/>
      <dgm:t>
        <a:bodyPr/>
        <a:lstStyle/>
        <a:p>
          <a:endParaRPr lang="en-US" sz="2400"/>
        </a:p>
      </dgm:t>
    </dgm:pt>
    <dgm:pt modelId="{286CB315-01E5-3E4A-811C-C99A7F0B90B8}">
      <dgm:prSet custT="1"/>
      <dgm:spPr/>
      <dgm:t>
        <a:bodyPr/>
        <a:lstStyle/>
        <a:p>
          <a:r>
            <a:rPr lang="en-US" altLang="en-US" sz="1600" b="0" dirty="0"/>
            <a:t>Data Policy</a:t>
          </a:r>
          <a:endParaRPr lang="en-US" sz="1600" b="0" dirty="0">
            <a:solidFill>
              <a:srgbClr val="000000"/>
            </a:solidFill>
          </a:endParaRPr>
        </a:p>
      </dgm:t>
    </dgm:pt>
    <dgm:pt modelId="{4E0F1318-49A6-1C48-B4C2-0B9A29E853BB}" type="parTrans" cxnId="{1861112E-3B2F-A648-8CB0-76A375FAF85F}">
      <dgm:prSet/>
      <dgm:spPr/>
      <dgm:t>
        <a:bodyPr/>
        <a:lstStyle/>
        <a:p>
          <a:endParaRPr lang="en-US" sz="2400"/>
        </a:p>
      </dgm:t>
    </dgm:pt>
    <dgm:pt modelId="{7D1F585D-140C-C147-9326-9EB29B4D4762}" type="sibTrans" cxnId="{1861112E-3B2F-A648-8CB0-76A375FAF85F}">
      <dgm:prSet/>
      <dgm:spPr/>
      <dgm:t>
        <a:bodyPr/>
        <a:lstStyle/>
        <a:p>
          <a:endParaRPr lang="en-US" sz="2400"/>
        </a:p>
      </dgm:t>
    </dgm:pt>
    <dgm:pt modelId="{12E19457-82ED-6544-9DBA-5DEAD6B67ADC}">
      <dgm:prSet custT="1"/>
      <dgm:spPr/>
      <dgm:t>
        <a:bodyPr/>
        <a:lstStyle/>
        <a:p>
          <a:r>
            <a:rPr lang="en-US" sz="1600" dirty="0">
              <a:solidFill>
                <a:srgbClr val="000000"/>
              </a:solidFill>
            </a:rPr>
            <a:t>Development of solutions for specific challenges</a:t>
          </a:r>
        </a:p>
      </dgm:t>
    </dgm:pt>
    <dgm:pt modelId="{64B2783F-6AF3-3149-8E1E-05964C736897}" type="parTrans" cxnId="{9187ACDF-E1E2-C940-B3BA-82935FEFC2DE}">
      <dgm:prSet/>
      <dgm:spPr/>
      <dgm:t>
        <a:bodyPr/>
        <a:lstStyle/>
        <a:p>
          <a:endParaRPr lang="en-US" sz="2400"/>
        </a:p>
      </dgm:t>
    </dgm:pt>
    <dgm:pt modelId="{5AD0B342-76E3-ED41-A8FD-1BEA23F86E16}" type="sibTrans" cxnId="{9187ACDF-E1E2-C940-B3BA-82935FEFC2DE}">
      <dgm:prSet/>
      <dgm:spPr/>
      <dgm:t>
        <a:bodyPr/>
        <a:lstStyle/>
        <a:p>
          <a:endParaRPr lang="en-US" sz="2400"/>
        </a:p>
      </dgm:t>
    </dgm:pt>
    <dgm:pt modelId="{531F2B65-39D9-784F-9704-B216A3A507E8}">
      <dgm:prSet custT="1"/>
      <dgm:spPr/>
      <dgm:t>
        <a:bodyPr/>
        <a:lstStyle/>
        <a:p>
          <a:r>
            <a:rPr lang="en-US" sz="1600" dirty="0"/>
            <a:t>Develop ways to coordinate on-going efforts</a:t>
          </a:r>
        </a:p>
      </dgm:t>
    </dgm:pt>
    <dgm:pt modelId="{07076308-CDB5-2F4C-8902-D79150CF6B65}" type="parTrans" cxnId="{8805DD71-BBB0-274D-997C-44C6E9DF6451}">
      <dgm:prSet/>
      <dgm:spPr/>
      <dgm:t>
        <a:bodyPr/>
        <a:lstStyle/>
        <a:p>
          <a:endParaRPr lang="en-US" sz="2400"/>
        </a:p>
      </dgm:t>
    </dgm:pt>
    <dgm:pt modelId="{4B9741B0-C6A3-BB46-B4E6-19CCC13BF0C1}" type="sibTrans" cxnId="{8805DD71-BBB0-274D-997C-44C6E9DF6451}">
      <dgm:prSet/>
      <dgm:spPr/>
      <dgm:t>
        <a:bodyPr/>
        <a:lstStyle/>
        <a:p>
          <a:endParaRPr lang="en-US" sz="2400"/>
        </a:p>
      </dgm:t>
    </dgm:pt>
    <dgm:pt modelId="{12941C72-EF9B-044E-B35F-7DA700AB710B}">
      <dgm:prSet custT="1"/>
      <dgm:spPr/>
      <dgm:t>
        <a:bodyPr/>
        <a:lstStyle/>
        <a:p>
          <a:endParaRPr lang="en-US" sz="1600" dirty="0">
            <a:solidFill>
              <a:srgbClr val="000000"/>
            </a:solidFill>
          </a:endParaRPr>
        </a:p>
      </dgm:t>
    </dgm:pt>
    <dgm:pt modelId="{21B52E84-7E58-2C40-84F7-FE374AD248B8}" type="parTrans" cxnId="{5EE02A42-8FF6-D543-8F94-FAF9E93F5C60}">
      <dgm:prSet/>
      <dgm:spPr/>
      <dgm:t>
        <a:bodyPr/>
        <a:lstStyle/>
        <a:p>
          <a:endParaRPr lang="en-US"/>
        </a:p>
      </dgm:t>
    </dgm:pt>
    <dgm:pt modelId="{A3FD24E5-EBAE-F445-84B2-918C679FEC43}" type="sibTrans" cxnId="{5EE02A42-8FF6-D543-8F94-FAF9E93F5C60}">
      <dgm:prSet/>
      <dgm:spPr/>
      <dgm:t>
        <a:bodyPr/>
        <a:lstStyle/>
        <a:p>
          <a:endParaRPr lang="en-US"/>
        </a:p>
      </dgm:t>
    </dgm:pt>
    <dgm:pt modelId="{B1A29BB4-D490-F74F-8711-6119A340EBA4}">
      <dgm:prSet custT="1"/>
      <dgm:spPr/>
      <dgm:t>
        <a:bodyPr/>
        <a:lstStyle/>
        <a:p>
          <a:r>
            <a:rPr lang="en-US" sz="1600" b="0" i="0" dirty="0">
              <a:solidFill>
                <a:srgbClr val="000000"/>
              </a:solidFill>
            </a:rPr>
            <a:t>Decadal surveys / </a:t>
          </a:r>
          <a:r>
            <a:rPr lang="en-US" sz="1600" dirty="0">
              <a:solidFill>
                <a:srgbClr val="000000"/>
              </a:solidFill>
            </a:rPr>
            <a:t>Research priorities</a:t>
          </a:r>
        </a:p>
      </dgm:t>
    </dgm:pt>
    <dgm:pt modelId="{10589C34-F8D3-064B-9B07-8F112ACD355A}" type="parTrans" cxnId="{118E8ADF-3DCE-B149-AA32-4E632D7E9308}">
      <dgm:prSet/>
      <dgm:spPr/>
      <dgm:t>
        <a:bodyPr/>
        <a:lstStyle/>
        <a:p>
          <a:endParaRPr lang="en-US"/>
        </a:p>
      </dgm:t>
    </dgm:pt>
    <dgm:pt modelId="{B95BB57B-E07C-5644-B33E-6E3FF1877F50}" type="sibTrans" cxnId="{118E8ADF-3DCE-B149-AA32-4E632D7E9308}">
      <dgm:prSet/>
      <dgm:spPr/>
      <dgm:t>
        <a:bodyPr/>
        <a:lstStyle/>
        <a:p>
          <a:endParaRPr lang="en-US"/>
        </a:p>
      </dgm:t>
    </dgm:pt>
    <dgm:pt modelId="{6D33C8A8-A9AF-124F-823E-6F94614703DE}">
      <dgm:prSet custT="1"/>
      <dgm:spPr/>
      <dgm:t>
        <a:bodyPr/>
        <a:lstStyle/>
        <a:p>
          <a:r>
            <a:rPr lang="en-US" sz="1600" dirty="0">
              <a:solidFill>
                <a:srgbClr val="000000"/>
              </a:solidFill>
            </a:rPr>
            <a:t>Opportunities for research collaboration / leverage of existing infrastructure</a:t>
          </a:r>
        </a:p>
      </dgm:t>
    </dgm:pt>
    <dgm:pt modelId="{4F0D1FF5-6432-264C-AEC1-01C9812C5D5B}" type="parTrans" cxnId="{5CB87764-FE2A-894F-B39E-C6B307D3A31D}">
      <dgm:prSet/>
      <dgm:spPr/>
      <dgm:t>
        <a:bodyPr/>
        <a:lstStyle/>
        <a:p>
          <a:endParaRPr lang="en-US"/>
        </a:p>
      </dgm:t>
    </dgm:pt>
    <dgm:pt modelId="{85A65A35-71B7-1E40-9ED3-A870100F0D40}" type="sibTrans" cxnId="{5CB87764-FE2A-894F-B39E-C6B307D3A31D}">
      <dgm:prSet/>
      <dgm:spPr/>
      <dgm:t>
        <a:bodyPr/>
        <a:lstStyle/>
        <a:p>
          <a:endParaRPr lang="en-US"/>
        </a:p>
      </dgm:t>
    </dgm:pt>
    <dgm:pt modelId="{3ECFA830-CC7F-9E4E-849D-58C1E5553D3C}">
      <dgm:prSet custT="1"/>
      <dgm:spPr/>
      <dgm:t>
        <a:bodyPr/>
        <a:lstStyle/>
        <a:p>
          <a:r>
            <a:rPr lang="en-US" sz="1600" dirty="0"/>
            <a:t>What can be done with strategic partnerships?</a:t>
          </a:r>
        </a:p>
      </dgm:t>
    </dgm:pt>
    <dgm:pt modelId="{0431D800-79D6-8A42-B62B-DD7263C43514}" type="parTrans" cxnId="{93E5CCD7-CAD0-244A-AF50-10B44E83342C}">
      <dgm:prSet/>
      <dgm:spPr/>
      <dgm:t>
        <a:bodyPr/>
        <a:lstStyle/>
        <a:p>
          <a:endParaRPr lang="en-US"/>
        </a:p>
      </dgm:t>
    </dgm:pt>
    <dgm:pt modelId="{EC5295C4-854C-BF41-812E-80D66E855980}" type="sibTrans" cxnId="{93E5CCD7-CAD0-244A-AF50-10B44E83342C}">
      <dgm:prSet/>
      <dgm:spPr/>
      <dgm:t>
        <a:bodyPr/>
        <a:lstStyle/>
        <a:p>
          <a:endParaRPr lang="en-US"/>
        </a:p>
      </dgm:t>
    </dgm:pt>
    <dgm:pt modelId="{1A6D3CCF-A495-E446-9C3A-38FBF49F9BE1}">
      <dgm:prSet custT="1"/>
      <dgm:spPr/>
      <dgm:t>
        <a:bodyPr/>
        <a:lstStyle/>
        <a:p>
          <a:r>
            <a:rPr lang="en-US" sz="1600" dirty="0"/>
            <a:t>Where do we need specific support?</a:t>
          </a:r>
        </a:p>
      </dgm:t>
    </dgm:pt>
    <dgm:pt modelId="{6C801DF5-5FE3-6541-8C67-5E32F820AC0E}" type="parTrans" cxnId="{1D79EF23-5387-AB4F-A8F6-A96DDFD41D67}">
      <dgm:prSet/>
      <dgm:spPr/>
      <dgm:t>
        <a:bodyPr/>
        <a:lstStyle/>
        <a:p>
          <a:endParaRPr lang="en-US"/>
        </a:p>
      </dgm:t>
    </dgm:pt>
    <dgm:pt modelId="{487B716E-E52B-CE42-899B-3FEE3EA37EAF}" type="sibTrans" cxnId="{1D79EF23-5387-AB4F-A8F6-A96DDFD41D67}">
      <dgm:prSet/>
      <dgm:spPr/>
      <dgm:t>
        <a:bodyPr/>
        <a:lstStyle/>
        <a:p>
          <a:endParaRPr lang="en-US"/>
        </a:p>
      </dgm:t>
    </dgm:pt>
    <dgm:pt modelId="{85719544-5722-5341-94CF-E510C8CE6B0F}" type="pres">
      <dgm:prSet presAssocID="{BE74C9EF-6EB9-0E41-A7AA-790A962A051F}" presName="Name0" presStyleCnt="0">
        <dgm:presLayoutVars>
          <dgm:dir/>
          <dgm:animLvl val="lvl"/>
          <dgm:resizeHandles/>
        </dgm:presLayoutVars>
      </dgm:prSet>
      <dgm:spPr/>
    </dgm:pt>
    <dgm:pt modelId="{490121AC-4460-AF44-B38F-D2F7AC06FFD6}" type="pres">
      <dgm:prSet presAssocID="{F38C8B52-69BB-C74D-8468-033A84D935F6}" presName="linNode" presStyleCnt="0"/>
      <dgm:spPr/>
    </dgm:pt>
    <dgm:pt modelId="{1E140F39-E6D8-694C-87D1-18FD2BE270B5}" type="pres">
      <dgm:prSet presAssocID="{F38C8B52-69BB-C74D-8468-033A84D935F6}" presName="parentShp" presStyleLbl="node1" presStyleIdx="0" presStyleCnt="4">
        <dgm:presLayoutVars>
          <dgm:bulletEnabled val="1"/>
        </dgm:presLayoutVars>
      </dgm:prSet>
      <dgm:spPr/>
    </dgm:pt>
    <dgm:pt modelId="{1605DCD4-1A21-5A45-901D-098AAE309F28}" type="pres">
      <dgm:prSet presAssocID="{F38C8B52-69BB-C74D-8468-033A84D935F6}" presName="childShp" presStyleLbl="bgAccFollowNode1" presStyleIdx="0" presStyleCnt="4">
        <dgm:presLayoutVars>
          <dgm:bulletEnabled val="1"/>
        </dgm:presLayoutVars>
      </dgm:prSet>
      <dgm:spPr/>
    </dgm:pt>
    <dgm:pt modelId="{993DB891-961E-3445-8621-4806703C9D76}" type="pres">
      <dgm:prSet presAssocID="{C4B03E71-57DD-4045-84FB-A108486948F4}" presName="spacing" presStyleCnt="0"/>
      <dgm:spPr/>
    </dgm:pt>
    <dgm:pt modelId="{5354911C-5FF1-2343-8E9C-D9ECB8194464}" type="pres">
      <dgm:prSet presAssocID="{C97E0B09-A690-B04B-9167-70B10DE30D82}" presName="linNode" presStyleCnt="0"/>
      <dgm:spPr/>
    </dgm:pt>
    <dgm:pt modelId="{4DF157EB-2F67-5D4F-AE3B-595EF9BB0BDF}" type="pres">
      <dgm:prSet presAssocID="{C97E0B09-A690-B04B-9167-70B10DE30D82}" presName="parentShp" presStyleLbl="node1" presStyleIdx="1" presStyleCnt="4">
        <dgm:presLayoutVars>
          <dgm:bulletEnabled val="1"/>
        </dgm:presLayoutVars>
      </dgm:prSet>
      <dgm:spPr/>
    </dgm:pt>
    <dgm:pt modelId="{DF9FA516-2F3F-1742-8231-2788433950B6}" type="pres">
      <dgm:prSet presAssocID="{C97E0B09-A690-B04B-9167-70B10DE30D82}" presName="childShp" presStyleLbl="bgAccFollowNode1" presStyleIdx="1" presStyleCnt="4">
        <dgm:presLayoutVars>
          <dgm:bulletEnabled val="1"/>
        </dgm:presLayoutVars>
      </dgm:prSet>
      <dgm:spPr/>
    </dgm:pt>
    <dgm:pt modelId="{525A67C9-8C6F-824C-8C9C-03D1128F1E19}" type="pres">
      <dgm:prSet presAssocID="{EECAC888-1DD9-8F4D-8869-37CFFB74A2E0}" presName="spacing" presStyleCnt="0"/>
      <dgm:spPr/>
    </dgm:pt>
    <dgm:pt modelId="{324530C7-BB34-0F41-9B75-BB1DB4C29D7F}" type="pres">
      <dgm:prSet presAssocID="{24EB3022-3E9D-D945-9786-96F125838134}" presName="linNode" presStyleCnt="0"/>
      <dgm:spPr/>
    </dgm:pt>
    <dgm:pt modelId="{44AF774A-8B39-9B4A-BB74-8741DB73DAF1}" type="pres">
      <dgm:prSet presAssocID="{24EB3022-3E9D-D945-9786-96F125838134}" presName="parentShp" presStyleLbl="node1" presStyleIdx="2" presStyleCnt="4">
        <dgm:presLayoutVars>
          <dgm:bulletEnabled val="1"/>
        </dgm:presLayoutVars>
      </dgm:prSet>
      <dgm:spPr/>
    </dgm:pt>
    <dgm:pt modelId="{B5A571FF-7545-9D4C-ABE4-F41E7AC1AF4A}" type="pres">
      <dgm:prSet presAssocID="{24EB3022-3E9D-D945-9786-96F125838134}" presName="childShp" presStyleLbl="bgAccFollowNode1" presStyleIdx="2" presStyleCnt="4">
        <dgm:presLayoutVars>
          <dgm:bulletEnabled val="1"/>
        </dgm:presLayoutVars>
      </dgm:prSet>
      <dgm:spPr/>
    </dgm:pt>
    <dgm:pt modelId="{A6464CDD-F32C-5840-91C0-6856D666A3F9}" type="pres">
      <dgm:prSet presAssocID="{8C1C2526-DF93-D54C-8F98-1884414158B9}" presName="spacing" presStyleCnt="0"/>
      <dgm:spPr/>
    </dgm:pt>
    <dgm:pt modelId="{135528F6-357E-0745-80BC-60FFFDC6F8A8}" type="pres">
      <dgm:prSet presAssocID="{ED2D5F70-9F90-4C4F-A4B4-2819BA8F1249}" presName="linNode" presStyleCnt="0"/>
      <dgm:spPr/>
    </dgm:pt>
    <dgm:pt modelId="{2948BCFD-9F46-4848-AD73-534FCFCCED99}" type="pres">
      <dgm:prSet presAssocID="{ED2D5F70-9F90-4C4F-A4B4-2819BA8F1249}" presName="parentShp" presStyleLbl="node1" presStyleIdx="3" presStyleCnt="4" custLinFactNeighborY="15638">
        <dgm:presLayoutVars>
          <dgm:bulletEnabled val="1"/>
        </dgm:presLayoutVars>
      </dgm:prSet>
      <dgm:spPr/>
    </dgm:pt>
    <dgm:pt modelId="{BAC83793-DBCA-C24E-90F2-4B5BBDC85331}" type="pres">
      <dgm:prSet presAssocID="{ED2D5F70-9F90-4C4F-A4B4-2819BA8F1249}" presName="childShp" presStyleLbl="bgAccFollowNode1" presStyleIdx="3" presStyleCnt="4" custScaleY="107142" custLinFactNeighborX="2331" custLinFactNeighborY="232">
        <dgm:presLayoutVars>
          <dgm:bulletEnabled val="1"/>
        </dgm:presLayoutVars>
      </dgm:prSet>
      <dgm:spPr/>
    </dgm:pt>
  </dgm:ptLst>
  <dgm:cxnLst>
    <dgm:cxn modelId="{CB5D5F14-AD11-7246-874E-DDAD310C0800}" type="presOf" srcId="{ED2D5F70-9F90-4C4F-A4B4-2819BA8F1249}" destId="{2948BCFD-9F46-4848-AD73-534FCFCCED99}" srcOrd="0" destOrd="0" presId="urn:microsoft.com/office/officeart/2005/8/layout/vList6"/>
    <dgm:cxn modelId="{1D79EF23-5387-AB4F-A8F6-A96DDFD41D67}" srcId="{24EB3022-3E9D-D945-9786-96F125838134}" destId="{1A6D3CCF-A495-E446-9C3A-38FBF49F9BE1}" srcOrd="2" destOrd="0" parTransId="{6C801DF5-5FE3-6541-8C67-5E32F820AC0E}" sibTransId="{487B716E-E52B-CE42-899B-3FEE3EA37EAF}"/>
    <dgm:cxn modelId="{1861112E-3B2F-A648-8CB0-76A375FAF85F}" srcId="{ED2D5F70-9F90-4C4F-A4B4-2819BA8F1249}" destId="{286CB315-01E5-3E4A-811C-C99A7F0B90B8}" srcOrd="1" destOrd="0" parTransId="{4E0F1318-49A6-1C48-B4C2-0B9A29E853BB}" sibTransId="{7D1F585D-140C-C147-9326-9EB29B4D4762}"/>
    <dgm:cxn modelId="{F4DDE837-0773-2144-906D-1A676E2EE942}" type="presOf" srcId="{53B97A81-DB4B-904C-9E67-7E84141B38FB}" destId="{BAC83793-DBCA-C24E-90F2-4B5BBDC85331}" srcOrd="0" destOrd="0" presId="urn:microsoft.com/office/officeart/2005/8/layout/vList6"/>
    <dgm:cxn modelId="{5EE02A42-8FF6-D543-8F94-FAF9E93F5C60}" srcId="{F38C8B52-69BB-C74D-8468-033A84D935F6}" destId="{12941C72-EF9B-044E-B35F-7DA700AB710B}" srcOrd="2" destOrd="0" parTransId="{21B52E84-7E58-2C40-84F7-FE374AD248B8}" sibTransId="{A3FD24E5-EBAE-F445-84B2-918C679FEC43}"/>
    <dgm:cxn modelId="{0D528955-D847-294E-862A-2D7F9815F511}" type="presOf" srcId="{286CB315-01E5-3E4A-811C-C99A7F0B90B8}" destId="{BAC83793-DBCA-C24E-90F2-4B5BBDC85331}" srcOrd="0" destOrd="1" presId="urn:microsoft.com/office/officeart/2005/8/layout/vList6"/>
    <dgm:cxn modelId="{F4AC275B-F5CD-E049-91BB-299B8BB8AA65}" type="presOf" srcId="{B1A29BB4-D490-F74F-8711-6119A340EBA4}" destId="{1605DCD4-1A21-5A45-901D-098AAE309F28}" srcOrd="0" destOrd="1" presId="urn:microsoft.com/office/officeart/2005/8/layout/vList6"/>
    <dgm:cxn modelId="{D935EF60-F2AC-2342-9849-783E424EB91B}" type="presOf" srcId="{1A6D3CCF-A495-E446-9C3A-38FBF49F9BE1}" destId="{B5A571FF-7545-9D4C-ABE4-F41E7AC1AF4A}" srcOrd="0" destOrd="2" presId="urn:microsoft.com/office/officeart/2005/8/layout/vList6"/>
    <dgm:cxn modelId="{5CB87764-FE2A-894F-B39E-C6B307D3A31D}" srcId="{C97E0B09-A690-B04B-9167-70B10DE30D82}" destId="{6D33C8A8-A9AF-124F-823E-6F94614703DE}" srcOrd="1" destOrd="0" parTransId="{4F0D1FF5-6432-264C-AEC1-01C9812C5D5B}" sibTransId="{85A65A35-71B7-1E40-9ED3-A870100F0D40}"/>
    <dgm:cxn modelId="{8805DD71-BBB0-274D-997C-44C6E9DF6451}" srcId="{24EB3022-3E9D-D945-9786-96F125838134}" destId="{531F2B65-39D9-784F-9704-B216A3A507E8}" srcOrd="0" destOrd="0" parTransId="{07076308-CDB5-2F4C-8902-D79150CF6B65}" sibTransId="{4B9741B0-C6A3-BB46-B4E6-19CCC13BF0C1}"/>
    <dgm:cxn modelId="{B17BB685-CC30-E044-9FB0-9040473BB4AD}" type="presOf" srcId="{12941C72-EF9B-044E-B35F-7DA700AB710B}" destId="{1605DCD4-1A21-5A45-901D-098AAE309F28}" srcOrd="0" destOrd="2" presId="urn:microsoft.com/office/officeart/2005/8/layout/vList6"/>
    <dgm:cxn modelId="{DD7D18A3-D031-D449-9690-CC7A33D768B0}" type="presOf" srcId="{24EB3022-3E9D-D945-9786-96F125838134}" destId="{44AF774A-8B39-9B4A-BB74-8741DB73DAF1}" srcOrd="0" destOrd="0" presId="urn:microsoft.com/office/officeart/2005/8/layout/vList6"/>
    <dgm:cxn modelId="{4C4C7EA5-CF0D-C34D-8F47-4B2D128ECEEF}" srcId="{BE74C9EF-6EB9-0E41-A7AA-790A962A051F}" destId="{24EB3022-3E9D-D945-9786-96F125838134}" srcOrd="2" destOrd="0" parTransId="{2CEE62F1-A290-364C-B7A4-CA8C09A3A042}" sibTransId="{8C1C2526-DF93-D54C-8F98-1884414158B9}"/>
    <dgm:cxn modelId="{CD3926AC-C4A9-9443-B925-F5F84A361A3A}" srcId="{BE74C9EF-6EB9-0E41-A7AA-790A962A051F}" destId="{F38C8B52-69BB-C74D-8468-033A84D935F6}" srcOrd="0" destOrd="0" parTransId="{C3BE269E-80C6-FA41-8EB3-D9301EF3C480}" sibTransId="{C4B03E71-57DD-4045-84FB-A108486948F4}"/>
    <dgm:cxn modelId="{1E38A4BB-620D-3C43-868C-838A2F3E9931}" type="presOf" srcId="{C97E0B09-A690-B04B-9167-70B10DE30D82}" destId="{4DF157EB-2F67-5D4F-AE3B-595EF9BB0BDF}" srcOrd="0" destOrd="0" presId="urn:microsoft.com/office/officeart/2005/8/layout/vList6"/>
    <dgm:cxn modelId="{8E2061BC-ECDF-7747-B3C4-BD9CF27DD31F}" type="presOf" srcId="{BE74C9EF-6EB9-0E41-A7AA-790A962A051F}" destId="{85719544-5722-5341-94CF-E510C8CE6B0F}" srcOrd="0" destOrd="0" presId="urn:microsoft.com/office/officeart/2005/8/layout/vList6"/>
    <dgm:cxn modelId="{5296E0C7-A34A-1D40-9900-B4B3025EFA40}" type="presOf" srcId="{EA24E3E6-EA81-DE46-9F60-A5301B31303D}" destId="{1605DCD4-1A21-5A45-901D-098AAE309F28}" srcOrd="0" destOrd="0" presId="urn:microsoft.com/office/officeart/2005/8/layout/vList6"/>
    <dgm:cxn modelId="{11F1E9C7-347E-5240-AC7B-598C004EC108}" srcId="{BE74C9EF-6EB9-0E41-A7AA-790A962A051F}" destId="{C97E0B09-A690-B04B-9167-70B10DE30D82}" srcOrd="1" destOrd="0" parTransId="{67A1C65D-0C1D-FF4F-B0FE-C7684EB9D46C}" sibTransId="{EECAC888-1DD9-8F4D-8869-37CFFB74A2E0}"/>
    <dgm:cxn modelId="{618333CA-4913-F64B-8F97-08A8A455432A}" srcId="{ED2D5F70-9F90-4C4F-A4B4-2819BA8F1249}" destId="{2C74EE1C-4B7C-2144-A244-8B7D59A6A8D5}" srcOrd="2" destOrd="0" parTransId="{4087C98C-CD85-AE49-936C-E4CB4AF79F87}" sibTransId="{9F9F8373-BD26-B544-9C8F-89B404BCFDFA}"/>
    <dgm:cxn modelId="{93E5CCD7-CAD0-244A-AF50-10B44E83342C}" srcId="{24EB3022-3E9D-D945-9786-96F125838134}" destId="{3ECFA830-CC7F-9E4E-849D-58C1E5553D3C}" srcOrd="1" destOrd="0" parTransId="{0431D800-79D6-8A42-B62B-DD7263C43514}" sibTransId="{EC5295C4-854C-BF41-812E-80D66E855980}"/>
    <dgm:cxn modelId="{B2FE21DB-EC2B-8049-BED0-73B949A3D125}" type="presOf" srcId="{531F2B65-39D9-784F-9704-B216A3A507E8}" destId="{B5A571FF-7545-9D4C-ABE4-F41E7AC1AF4A}" srcOrd="0" destOrd="0" presId="urn:microsoft.com/office/officeart/2005/8/layout/vList6"/>
    <dgm:cxn modelId="{BE10A0DC-1E71-174E-85E2-146436A0EB1B}" type="presOf" srcId="{2C74EE1C-4B7C-2144-A244-8B7D59A6A8D5}" destId="{BAC83793-DBCA-C24E-90F2-4B5BBDC85331}" srcOrd="0" destOrd="2" presId="urn:microsoft.com/office/officeart/2005/8/layout/vList6"/>
    <dgm:cxn modelId="{692ACCDE-C051-2D43-B636-8F9D6388EA64}" srcId="{BE74C9EF-6EB9-0E41-A7AA-790A962A051F}" destId="{ED2D5F70-9F90-4C4F-A4B4-2819BA8F1249}" srcOrd="3" destOrd="0" parTransId="{640FE3C5-6A5F-DF4E-8093-490FF2352879}" sibTransId="{E5869F6E-6A07-9C44-B5AF-868E0FA5037C}"/>
    <dgm:cxn modelId="{118E8ADF-3DCE-B149-AA32-4E632D7E9308}" srcId="{F38C8B52-69BB-C74D-8468-033A84D935F6}" destId="{B1A29BB4-D490-F74F-8711-6119A340EBA4}" srcOrd="1" destOrd="0" parTransId="{10589C34-F8D3-064B-9B07-8F112ACD355A}" sibTransId="{B95BB57B-E07C-5644-B33E-6E3FF1877F50}"/>
    <dgm:cxn modelId="{9187ACDF-E1E2-C940-B3BA-82935FEFC2DE}" srcId="{C97E0B09-A690-B04B-9167-70B10DE30D82}" destId="{12E19457-82ED-6544-9DBA-5DEAD6B67ADC}" srcOrd="0" destOrd="0" parTransId="{64B2783F-6AF3-3149-8E1E-05964C736897}" sibTransId="{5AD0B342-76E3-ED41-A8FD-1BEA23F86E16}"/>
    <dgm:cxn modelId="{17BFDAE6-0952-E64D-B35F-EBEA60D2C5F2}" type="presOf" srcId="{F38C8B52-69BB-C74D-8468-033A84D935F6}" destId="{1E140F39-E6D8-694C-87D1-18FD2BE270B5}" srcOrd="0" destOrd="0" presId="urn:microsoft.com/office/officeart/2005/8/layout/vList6"/>
    <dgm:cxn modelId="{4219F7E7-A7BB-F148-B676-7FA2F641397A}" type="presOf" srcId="{12E19457-82ED-6544-9DBA-5DEAD6B67ADC}" destId="{DF9FA516-2F3F-1742-8231-2788433950B6}" srcOrd="0" destOrd="0" presId="urn:microsoft.com/office/officeart/2005/8/layout/vList6"/>
    <dgm:cxn modelId="{2F41E9E9-A094-5443-A6CF-A1F85B568FF2}" srcId="{ED2D5F70-9F90-4C4F-A4B4-2819BA8F1249}" destId="{53B97A81-DB4B-904C-9E67-7E84141B38FB}" srcOrd="0" destOrd="0" parTransId="{04D79638-2725-D447-90E6-B7819EFD2F80}" sibTransId="{84D08A36-013D-5847-8816-D497EB201986}"/>
    <dgm:cxn modelId="{C1849CEA-FE81-684D-A47F-537EBE59BC54}" type="presOf" srcId="{3ECFA830-CC7F-9E4E-849D-58C1E5553D3C}" destId="{B5A571FF-7545-9D4C-ABE4-F41E7AC1AF4A}" srcOrd="0" destOrd="1" presId="urn:microsoft.com/office/officeart/2005/8/layout/vList6"/>
    <dgm:cxn modelId="{53F807EC-2D5D-E948-BA80-A1A0B2FD5CA6}" type="presOf" srcId="{6D33C8A8-A9AF-124F-823E-6F94614703DE}" destId="{DF9FA516-2F3F-1742-8231-2788433950B6}" srcOrd="0" destOrd="1" presId="urn:microsoft.com/office/officeart/2005/8/layout/vList6"/>
    <dgm:cxn modelId="{AC7126ED-A667-EF44-980C-9CBB8184CE27}" srcId="{F38C8B52-69BB-C74D-8468-033A84D935F6}" destId="{EA24E3E6-EA81-DE46-9F60-A5301B31303D}" srcOrd="0" destOrd="0" parTransId="{8016B02B-BF24-4B49-A55A-7B65E851B6F7}" sibTransId="{1A3E5DAA-2CEC-D846-8949-58A78C9F13F7}"/>
    <dgm:cxn modelId="{7EF3B0BE-8417-C54A-8C3A-F7AFE7115385}" type="presParOf" srcId="{85719544-5722-5341-94CF-E510C8CE6B0F}" destId="{490121AC-4460-AF44-B38F-D2F7AC06FFD6}" srcOrd="0" destOrd="0" presId="urn:microsoft.com/office/officeart/2005/8/layout/vList6"/>
    <dgm:cxn modelId="{FBA04CA2-AA4C-C640-B119-24E247C6F4F7}" type="presParOf" srcId="{490121AC-4460-AF44-B38F-D2F7AC06FFD6}" destId="{1E140F39-E6D8-694C-87D1-18FD2BE270B5}" srcOrd="0" destOrd="0" presId="urn:microsoft.com/office/officeart/2005/8/layout/vList6"/>
    <dgm:cxn modelId="{CF33FF13-E1A4-8D41-BDE5-7C59745D216D}" type="presParOf" srcId="{490121AC-4460-AF44-B38F-D2F7AC06FFD6}" destId="{1605DCD4-1A21-5A45-901D-098AAE309F28}" srcOrd="1" destOrd="0" presId="urn:microsoft.com/office/officeart/2005/8/layout/vList6"/>
    <dgm:cxn modelId="{17C932DF-0558-FC4A-A55C-6CDBE7CEB37B}" type="presParOf" srcId="{85719544-5722-5341-94CF-E510C8CE6B0F}" destId="{993DB891-961E-3445-8621-4806703C9D76}" srcOrd="1" destOrd="0" presId="urn:microsoft.com/office/officeart/2005/8/layout/vList6"/>
    <dgm:cxn modelId="{AFB02821-1749-1C49-8B45-5D6EB8638CC3}" type="presParOf" srcId="{85719544-5722-5341-94CF-E510C8CE6B0F}" destId="{5354911C-5FF1-2343-8E9C-D9ECB8194464}" srcOrd="2" destOrd="0" presId="urn:microsoft.com/office/officeart/2005/8/layout/vList6"/>
    <dgm:cxn modelId="{BA6C53C7-75E5-8648-BD60-9CA44AF5889A}" type="presParOf" srcId="{5354911C-5FF1-2343-8E9C-D9ECB8194464}" destId="{4DF157EB-2F67-5D4F-AE3B-595EF9BB0BDF}" srcOrd="0" destOrd="0" presId="urn:microsoft.com/office/officeart/2005/8/layout/vList6"/>
    <dgm:cxn modelId="{870B5F92-5EB8-A748-96FF-BC9E4BA3EDE7}" type="presParOf" srcId="{5354911C-5FF1-2343-8E9C-D9ECB8194464}" destId="{DF9FA516-2F3F-1742-8231-2788433950B6}" srcOrd="1" destOrd="0" presId="urn:microsoft.com/office/officeart/2005/8/layout/vList6"/>
    <dgm:cxn modelId="{2B2361DC-9CB5-314E-BEBD-CA25A2178053}" type="presParOf" srcId="{85719544-5722-5341-94CF-E510C8CE6B0F}" destId="{525A67C9-8C6F-824C-8C9C-03D1128F1E19}" srcOrd="3" destOrd="0" presId="urn:microsoft.com/office/officeart/2005/8/layout/vList6"/>
    <dgm:cxn modelId="{F6F83F37-3460-1748-9275-DD7001CDF935}" type="presParOf" srcId="{85719544-5722-5341-94CF-E510C8CE6B0F}" destId="{324530C7-BB34-0F41-9B75-BB1DB4C29D7F}" srcOrd="4" destOrd="0" presId="urn:microsoft.com/office/officeart/2005/8/layout/vList6"/>
    <dgm:cxn modelId="{F773AAE3-25EA-8147-AEF5-A2F4DFE02E4B}" type="presParOf" srcId="{324530C7-BB34-0F41-9B75-BB1DB4C29D7F}" destId="{44AF774A-8B39-9B4A-BB74-8741DB73DAF1}" srcOrd="0" destOrd="0" presId="urn:microsoft.com/office/officeart/2005/8/layout/vList6"/>
    <dgm:cxn modelId="{7C282A9B-BD94-4047-8394-580B7DBF1255}" type="presParOf" srcId="{324530C7-BB34-0F41-9B75-BB1DB4C29D7F}" destId="{B5A571FF-7545-9D4C-ABE4-F41E7AC1AF4A}" srcOrd="1" destOrd="0" presId="urn:microsoft.com/office/officeart/2005/8/layout/vList6"/>
    <dgm:cxn modelId="{A7F441A8-45EE-8C46-A6B6-E6236DA2E1C2}" type="presParOf" srcId="{85719544-5722-5341-94CF-E510C8CE6B0F}" destId="{A6464CDD-F32C-5840-91C0-6856D666A3F9}" srcOrd="5" destOrd="0" presId="urn:microsoft.com/office/officeart/2005/8/layout/vList6"/>
    <dgm:cxn modelId="{5F9BA115-2C35-7443-9854-030CE1E1E821}" type="presParOf" srcId="{85719544-5722-5341-94CF-E510C8CE6B0F}" destId="{135528F6-357E-0745-80BC-60FFFDC6F8A8}" srcOrd="6" destOrd="0" presId="urn:microsoft.com/office/officeart/2005/8/layout/vList6"/>
    <dgm:cxn modelId="{7827BE4E-DB3B-E047-B551-9B20DD07FEBA}" type="presParOf" srcId="{135528F6-357E-0745-80BC-60FFFDC6F8A8}" destId="{2948BCFD-9F46-4848-AD73-534FCFCCED99}" srcOrd="0" destOrd="0" presId="urn:microsoft.com/office/officeart/2005/8/layout/vList6"/>
    <dgm:cxn modelId="{5064A91E-E33D-1046-96AE-7ADF0F5DA351}" type="presParOf" srcId="{135528F6-357E-0745-80BC-60FFFDC6F8A8}" destId="{BAC83793-DBCA-C24E-90F2-4B5BBDC85331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59E934-F593-8347-9B20-CAD9C90FA4C7}" type="doc">
      <dgm:prSet loTypeId="urn:microsoft.com/office/officeart/2005/8/layout/orgChart1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3D8D35-1066-F047-B1C9-C15477387F77}">
      <dgm:prSet custT="1"/>
      <dgm:spPr/>
      <dgm:t>
        <a:bodyPr/>
        <a:lstStyle/>
        <a:p>
          <a:r>
            <a:rPr lang="en-US" sz="4000" b="1" i="0" dirty="0"/>
            <a:t>Work toward a common goal</a:t>
          </a:r>
          <a:endParaRPr lang="en-US" sz="4000" b="1" dirty="0"/>
        </a:p>
      </dgm:t>
    </dgm:pt>
    <dgm:pt modelId="{8872F48A-8CC3-DE4C-B43E-5A0B9535937F}" type="parTrans" cxnId="{D75A061E-B631-D246-99BB-F5BB39E9E425}">
      <dgm:prSet/>
      <dgm:spPr/>
      <dgm:t>
        <a:bodyPr/>
        <a:lstStyle/>
        <a:p>
          <a:endParaRPr lang="en-US"/>
        </a:p>
      </dgm:t>
    </dgm:pt>
    <dgm:pt modelId="{671BBC98-5716-8B4A-A258-0D3F7BB2968B}" type="sibTrans" cxnId="{D75A061E-B631-D246-99BB-F5BB39E9E425}">
      <dgm:prSet/>
      <dgm:spPr/>
      <dgm:t>
        <a:bodyPr/>
        <a:lstStyle/>
        <a:p>
          <a:endParaRPr lang="en-US"/>
        </a:p>
      </dgm:t>
    </dgm:pt>
    <dgm:pt modelId="{8A388402-63AB-2944-A05D-06B6C6AC3219}" type="pres">
      <dgm:prSet presAssocID="{6059E934-F593-8347-9B20-CAD9C90FA4C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62797EA-D621-5049-9A13-34AFC84C1714}" type="pres">
      <dgm:prSet presAssocID="{D33D8D35-1066-F047-B1C9-C15477387F77}" presName="hierRoot1" presStyleCnt="0">
        <dgm:presLayoutVars>
          <dgm:hierBranch val="init"/>
        </dgm:presLayoutVars>
      </dgm:prSet>
      <dgm:spPr/>
    </dgm:pt>
    <dgm:pt modelId="{F984545A-449A-1A4C-932A-C6F7C4A12E47}" type="pres">
      <dgm:prSet presAssocID="{D33D8D35-1066-F047-B1C9-C15477387F77}" presName="rootComposite1" presStyleCnt="0"/>
      <dgm:spPr/>
    </dgm:pt>
    <dgm:pt modelId="{AA99C709-C197-1743-B3E1-FFD5EA3B4809}" type="pres">
      <dgm:prSet presAssocID="{D33D8D35-1066-F047-B1C9-C15477387F77}" presName="rootText1" presStyleLbl="node0" presStyleIdx="0" presStyleCnt="1" custScaleX="137681">
        <dgm:presLayoutVars>
          <dgm:chPref val="3"/>
        </dgm:presLayoutVars>
      </dgm:prSet>
      <dgm:spPr/>
    </dgm:pt>
    <dgm:pt modelId="{E0009357-4981-D743-97FA-04FC99606BCA}" type="pres">
      <dgm:prSet presAssocID="{D33D8D35-1066-F047-B1C9-C15477387F77}" presName="rootConnector1" presStyleLbl="node1" presStyleIdx="0" presStyleCnt="0"/>
      <dgm:spPr/>
    </dgm:pt>
    <dgm:pt modelId="{83E88EFC-9E53-7B41-84A5-C4108753D675}" type="pres">
      <dgm:prSet presAssocID="{D33D8D35-1066-F047-B1C9-C15477387F77}" presName="hierChild2" presStyleCnt="0"/>
      <dgm:spPr/>
    </dgm:pt>
    <dgm:pt modelId="{6B0B8E0D-371D-9145-A0C3-1450A446985D}" type="pres">
      <dgm:prSet presAssocID="{D33D8D35-1066-F047-B1C9-C15477387F77}" presName="hierChild3" presStyleCnt="0"/>
      <dgm:spPr/>
    </dgm:pt>
  </dgm:ptLst>
  <dgm:cxnLst>
    <dgm:cxn modelId="{469D8F17-E5CD-2545-80D3-F1CA95E1D068}" type="presOf" srcId="{D33D8D35-1066-F047-B1C9-C15477387F77}" destId="{E0009357-4981-D743-97FA-04FC99606BCA}" srcOrd="1" destOrd="0" presId="urn:microsoft.com/office/officeart/2005/8/layout/orgChart1"/>
    <dgm:cxn modelId="{D75A061E-B631-D246-99BB-F5BB39E9E425}" srcId="{6059E934-F593-8347-9B20-CAD9C90FA4C7}" destId="{D33D8D35-1066-F047-B1C9-C15477387F77}" srcOrd="0" destOrd="0" parTransId="{8872F48A-8CC3-DE4C-B43E-5A0B9535937F}" sibTransId="{671BBC98-5716-8B4A-A258-0D3F7BB2968B}"/>
    <dgm:cxn modelId="{D545C770-778C-874A-A809-5B3BB1869B67}" type="presOf" srcId="{6059E934-F593-8347-9B20-CAD9C90FA4C7}" destId="{8A388402-63AB-2944-A05D-06B6C6AC3219}" srcOrd="0" destOrd="0" presId="urn:microsoft.com/office/officeart/2005/8/layout/orgChart1"/>
    <dgm:cxn modelId="{8FAAF0C1-BDBC-2343-AD8E-707AE27F8A64}" type="presOf" srcId="{D33D8D35-1066-F047-B1C9-C15477387F77}" destId="{AA99C709-C197-1743-B3E1-FFD5EA3B4809}" srcOrd="0" destOrd="0" presId="urn:microsoft.com/office/officeart/2005/8/layout/orgChart1"/>
    <dgm:cxn modelId="{F3DB7F1A-EFBF-BC4A-87A2-76D9D64FC8E8}" type="presParOf" srcId="{8A388402-63AB-2944-A05D-06B6C6AC3219}" destId="{A62797EA-D621-5049-9A13-34AFC84C1714}" srcOrd="0" destOrd="0" presId="urn:microsoft.com/office/officeart/2005/8/layout/orgChart1"/>
    <dgm:cxn modelId="{F7147269-2F30-A64F-8B23-B96140D5D2BE}" type="presParOf" srcId="{A62797EA-D621-5049-9A13-34AFC84C1714}" destId="{F984545A-449A-1A4C-932A-C6F7C4A12E47}" srcOrd="0" destOrd="0" presId="urn:microsoft.com/office/officeart/2005/8/layout/orgChart1"/>
    <dgm:cxn modelId="{4130A21F-9484-CE45-8C7A-F3C94B5EB94A}" type="presParOf" srcId="{F984545A-449A-1A4C-932A-C6F7C4A12E47}" destId="{AA99C709-C197-1743-B3E1-FFD5EA3B4809}" srcOrd="0" destOrd="0" presId="urn:microsoft.com/office/officeart/2005/8/layout/orgChart1"/>
    <dgm:cxn modelId="{0740E150-A206-284C-902A-6894CC279F11}" type="presParOf" srcId="{F984545A-449A-1A4C-932A-C6F7C4A12E47}" destId="{E0009357-4981-D743-97FA-04FC99606BCA}" srcOrd="1" destOrd="0" presId="urn:microsoft.com/office/officeart/2005/8/layout/orgChart1"/>
    <dgm:cxn modelId="{D5270CD6-25F5-8140-A4BD-20246D60C9AB}" type="presParOf" srcId="{A62797EA-D621-5049-9A13-34AFC84C1714}" destId="{83E88EFC-9E53-7B41-84A5-C4108753D675}" srcOrd="1" destOrd="0" presId="urn:microsoft.com/office/officeart/2005/8/layout/orgChart1"/>
    <dgm:cxn modelId="{081CC5C1-0642-C94C-B6B8-82E10A0969B0}" type="presParOf" srcId="{A62797EA-D621-5049-9A13-34AFC84C1714}" destId="{6B0B8E0D-371D-9145-A0C3-1450A446985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059E934-F593-8347-9B20-CAD9C90FA4C7}" type="doc">
      <dgm:prSet loTypeId="urn:microsoft.com/office/officeart/2005/8/layout/orgChart1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F161D18-842B-A845-A766-FEE0D9603882}">
      <dgm:prSet/>
      <dgm:spPr/>
      <dgm:t>
        <a:bodyPr/>
        <a:lstStyle/>
        <a:p>
          <a:r>
            <a:rPr lang="en-US" b="1" i="0" dirty="0"/>
            <a:t>Identify the specific challenge</a:t>
          </a:r>
          <a:endParaRPr lang="en-US" b="1" dirty="0"/>
        </a:p>
      </dgm:t>
    </dgm:pt>
    <dgm:pt modelId="{6D96B12A-4718-F642-BD55-FE85056804C2}" type="parTrans" cxnId="{A21B8259-8B0C-424F-B406-AB86BE04CE06}">
      <dgm:prSet/>
      <dgm:spPr/>
      <dgm:t>
        <a:bodyPr/>
        <a:lstStyle/>
        <a:p>
          <a:endParaRPr lang="en-US"/>
        </a:p>
      </dgm:t>
    </dgm:pt>
    <dgm:pt modelId="{908E05BF-D702-E640-83D7-5459EDB8FACB}" type="sibTrans" cxnId="{A21B8259-8B0C-424F-B406-AB86BE04CE06}">
      <dgm:prSet/>
      <dgm:spPr/>
      <dgm:t>
        <a:bodyPr/>
        <a:lstStyle/>
        <a:p>
          <a:endParaRPr lang="en-US"/>
        </a:p>
      </dgm:t>
    </dgm:pt>
    <dgm:pt modelId="{2A8229A5-0EEB-B64E-ACAA-D3D570BE7604}">
      <dgm:prSet/>
      <dgm:spPr/>
      <dgm:t>
        <a:bodyPr/>
        <a:lstStyle/>
        <a:p>
          <a:r>
            <a:rPr lang="en-US" b="1" i="0" dirty="0"/>
            <a:t>Stakeholder Challenges</a:t>
          </a:r>
          <a:endParaRPr lang="en-US" b="1" dirty="0"/>
        </a:p>
      </dgm:t>
    </dgm:pt>
    <dgm:pt modelId="{045E4FDD-5442-BB49-85B4-8028A8E6E902}" type="parTrans" cxnId="{F65B0CC6-CB7B-E940-B056-88E3BA056046}">
      <dgm:prSet/>
      <dgm:spPr/>
      <dgm:t>
        <a:bodyPr/>
        <a:lstStyle/>
        <a:p>
          <a:endParaRPr lang="en-US"/>
        </a:p>
      </dgm:t>
    </dgm:pt>
    <dgm:pt modelId="{B5E1BCA3-3863-F247-BC79-A2A163292E75}" type="sibTrans" cxnId="{F65B0CC6-CB7B-E940-B056-88E3BA056046}">
      <dgm:prSet/>
      <dgm:spPr/>
      <dgm:t>
        <a:bodyPr/>
        <a:lstStyle/>
        <a:p>
          <a:endParaRPr lang="en-US"/>
        </a:p>
      </dgm:t>
    </dgm:pt>
    <dgm:pt modelId="{71B9BE67-20F5-FD46-9D97-7ED65396C37B}">
      <dgm:prSet/>
      <dgm:spPr/>
      <dgm:t>
        <a:bodyPr/>
        <a:lstStyle/>
        <a:p>
          <a:r>
            <a:rPr lang="en-US" b="0" i="0" dirty="0">
              <a:solidFill>
                <a:schemeClr val="tx1"/>
              </a:solidFill>
            </a:rPr>
            <a:t>Best ideas come from combined solutions from different perspectives</a:t>
          </a:r>
          <a:endParaRPr lang="en-US" dirty="0">
            <a:solidFill>
              <a:schemeClr val="tx1"/>
            </a:solidFill>
          </a:endParaRPr>
        </a:p>
      </dgm:t>
    </dgm:pt>
    <dgm:pt modelId="{381F18BE-52F2-4F42-9A50-B4AEE5814F6F}" type="parTrans" cxnId="{76C13237-88C7-DF43-A079-69D94191376D}">
      <dgm:prSet/>
      <dgm:spPr/>
      <dgm:t>
        <a:bodyPr/>
        <a:lstStyle/>
        <a:p>
          <a:endParaRPr lang="en-US"/>
        </a:p>
      </dgm:t>
    </dgm:pt>
    <dgm:pt modelId="{16E89537-D4D8-FB4B-BDC2-7701BCDC2A12}" type="sibTrans" cxnId="{76C13237-88C7-DF43-A079-69D94191376D}">
      <dgm:prSet/>
      <dgm:spPr/>
      <dgm:t>
        <a:bodyPr/>
        <a:lstStyle/>
        <a:p>
          <a:endParaRPr lang="en-US"/>
        </a:p>
      </dgm:t>
    </dgm:pt>
    <dgm:pt modelId="{B8765930-B969-1D4E-86B8-C1048BFBEEE4}">
      <dgm:prSet/>
      <dgm:spPr/>
      <dgm:t>
        <a:bodyPr/>
        <a:lstStyle/>
        <a:p>
          <a:r>
            <a:rPr lang="en-US" b="0" i="0" dirty="0">
              <a:solidFill>
                <a:schemeClr val="tx1"/>
              </a:solidFill>
            </a:rPr>
            <a:t>Greatest success when opportunity drives collaboration</a:t>
          </a:r>
          <a:endParaRPr lang="en-US" b="1" dirty="0">
            <a:solidFill>
              <a:schemeClr val="tx1"/>
            </a:solidFill>
          </a:endParaRPr>
        </a:p>
      </dgm:t>
    </dgm:pt>
    <dgm:pt modelId="{9F69FF55-292E-1748-921A-1A1569C4D213}" type="parTrans" cxnId="{4EB70AF5-5613-BB47-B5BE-140118F10670}">
      <dgm:prSet/>
      <dgm:spPr/>
      <dgm:t>
        <a:bodyPr/>
        <a:lstStyle/>
        <a:p>
          <a:endParaRPr lang="en-US"/>
        </a:p>
      </dgm:t>
    </dgm:pt>
    <dgm:pt modelId="{774B28E9-F3D6-6945-AC18-0EB982342A51}" type="sibTrans" cxnId="{4EB70AF5-5613-BB47-B5BE-140118F10670}">
      <dgm:prSet/>
      <dgm:spPr/>
      <dgm:t>
        <a:bodyPr/>
        <a:lstStyle/>
        <a:p>
          <a:endParaRPr lang="en-US"/>
        </a:p>
      </dgm:t>
    </dgm:pt>
    <dgm:pt modelId="{8A388402-63AB-2944-A05D-06B6C6AC3219}" type="pres">
      <dgm:prSet presAssocID="{6059E934-F593-8347-9B20-CAD9C90FA4C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04B81FE-CA07-DB46-AE13-E97DB69A3E99}" type="pres">
      <dgm:prSet presAssocID="{4F161D18-842B-A845-A766-FEE0D9603882}" presName="hierRoot1" presStyleCnt="0">
        <dgm:presLayoutVars>
          <dgm:hierBranch val="init"/>
        </dgm:presLayoutVars>
      </dgm:prSet>
      <dgm:spPr/>
    </dgm:pt>
    <dgm:pt modelId="{49989A11-06F4-EA48-9BC5-5615711A917B}" type="pres">
      <dgm:prSet presAssocID="{4F161D18-842B-A845-A766-FEE0D9603882}" presName="rootComposite1" presStyleCnt="0"/>
      <dgm:spPr/>
    </dgm:pt>
    <dgm:pt modelId="{78B96615-42EC-1F46-8708-CE45E20AC848}" type="pres">
      <dgm:prSet presAssocID="{4F161D18-842B-A845-A766-FEE0D9603882}" presName="rootText1" presStyleLbl="node0" presStyleIdx="0" presStyleCnt="2">
        <dgm:presLayoutVars>
          <dgm:chPref val="3"/>
        </dgm:presLayoutVars>
      </dgm:prSet>
      <dgm:spPr/>
    </dgm:pt>
    <dgm:pt modelId="{C7F5F030-669E-C84C-BF69-6D47D41249A5}" type="pres">
      <dgm:prSet presAssocID="{4F161D18-842B-A845-A766-FEE0D9603882}" presName="rootConnector1" presStyleLbl="node1" presStyleIdx="0" presStyleCnt="0"/>
      <dgm:spPr/>
    </dgm:pt>
    <dgm:pt modelId="{B2BA55EF-B472-9747-898F-8B91026DD03F}" type="pres">
      <dgm:prSet presAssocID="{4F161D18-842B-A845-A766-FEE0D9603882}" presName="hierChild2" presStyleCnt="0"/>
      <dgm:spPr/>
    </dgm:pt>
    <dgm:pt modelId="{FDFAD5E1-8F3C-CF4D-AB58-B0434B5C9D8E}" type="pres">
      <dgm:prSet presAssocID="{9F69FF55-292E-1748-921A-1A1569C4D213}" presName="Name37" presStyleLbl="parChTrans1D2" presStyleIdx="0" presStyleCnt="2"/>
      <dgm:spPr/>
    </dgm:pt>
    <dgm:pt modelId="{F5BF1027-A1D7-D043-A5C1-CC9EE305A762}" type="pres">
      <dgm:prSet presAssocID="{B8765930-B969-1D4E-86B8-C1048BFBEEE4}" presName="hierRoot2" presStyleCnt="0">
        <dgm:presLayoutVars>
          <dgm:hierBranch val="init"/>
        </dgm:presLayoutVars>
      </dgm:prSet>
      <dgm:spPr/>
    </dgm:pt>
    <dgm:pt modelId="{C0D19A28-B17F-D84E-B0FA-798A7AFF1657}" type="pres">
      <dgm:prSet presAssocID="{B8765930-B969-1D4E-86B8-C1048BFBEEE4}" presName="rootComposite" presStyleCnt="0"/>
      <dgm:spPr/>
    </dgm:pt>
    <dgm:pt modelId="{C3F543DC-4978-2045-B18B-722FBCFF547A}" type="pres">
      <dgm:prSet presAssocID="{B8765930-B969-1D4E-86B8-C1048BFBEEE4}" presName="rootText" presStyleLbl="node2" presStyleIdx="0" presStyleCnt="2">
        <dgm:presLayoutVars>
          <dgm:chPref val="3"/>
        </dgm:presLayoutVars>
      </dgm:prSet>
      <dgm:spPr/>
    </dgm:pt>
    <dgm:pt modelId="{56F31AE6-1D21-B14D-A439-759EC0C2952F}" type="pres">
      <dgm:prSet presAssocID="{B8765930-B969-1D4E-86B8-C1048BFBEEE4}" presName="rootConnector" presStyleLbl="node2" presStyleIdx="0" presStyleCnt="2"/>
      <dgm:spPr/>
    </dgm:pt>
    <dgm:pt modelId="{D53CA341-0123-244B-9A3C-D8D2FE867AE1}" type="pres">
      <dgm:prSet presAssocID="{B8765930-B969-1D4E-86B8-C1048BFBEEE4}" presName="hierChild4" presStyleCnt="0"/>
      <dgm:spPr/>
    </dgm:pt>
    <dgm:pt modelId="{C92CE69D-44D7-7A4C-A4C9-B5B1D18EB675}" type="pres">
      <dgm:prSet presAssocID="{B8765930-B969-1D4E-86B8-C1048BFBEEE4}" presName="hierChild5" presStyleCnt="0"/>
      <dgm:spPr/>
    </dgm:pt>
    <dgm:pt modelId="{C399CBFB-3730-6147-8F5D-7785B3618BCE}" type="pres">
      <dgm:prSet presAssocID="{4F161D18-842B-A845-A766-FEE0D9603882}" presName="hierChild3" presStyleCnt="0"/>
      <dgm:spPr/>
    </dgm:pt>
    <dgm:pt modelId="{AFD4A402-F144-E54F-AC8A-E74A9A5842B8}" type="pres">
      <dgm:prSet presAssocID="{2A8229A5-0EEB-B64E-ACAA-D3D570BE7604}" presName="hierRoot1" presStyleCnt="0">
        <dgm:presLayoutVars>
          <dgm:hierBranch val="init"/>
        </dgm:presLayoutVars>
      </dgm:prSet>
      <dgm:spPr/>
    </dgm:pt>
    <dgm:pt modelId="{2E44D89C-8394-F545-84A0-7D81F1ACD459}" type="pres">
      <dgm:prSet presAssocID="{2A8229A5-0EEB-B64E-ACAA-D3D570BE7604}" presName="rootComposite1" presStyleCnt="0"/>
      <dgm:spPr/>
    </dgm:pt>
    <dgm:pt modelId="{7B2FDDFF-A3FD-6E4D-A8CC-83135689ADDA}" type="pres">
      <dgm:prSet presAssocID="{2A8229A5-0EEB-B64E-ACAA-D3D570BE7604}" presName="rootText1" presStyleLbl="node0" presStyleIdx="1" presStyleCnt="2">
        <dgm:presLayoutVars>
          <dgm:chPref val="3"/>
        </dgm:presLayoutVars>
      </dgm:prSet>
      <dgm:spPr/>
    </dgm:pt>
    <dgm:pt modelId="{2852A145-954B-ED44-A69F-7BAA2CBCFD51}" type="pres">
      <dgm:prSet presAssocID="{2A8229A5-0EEB-B64E-ACAA-D3D570BE7604}" presName="rootConnector1" presStyleLbl="node1" presStyleIdx="0" presStyleCnt="0"/>
      <dgm:spPr/>
    </dgm:pt>
    <dgm:pt modelId="{E544B4A7-81A5-DE40-AD5C-D01402FF539C}" type="pres">
      <dgm:prSet presAssocID="{2A8229A5-0EEB-B64E-ACAA-D3D570BE7604}" presName="hierChild2" presStyleCnt="0"/>
      <dgm:spPr/>
    </dgm:pt>
    <dgm:pt modelId="{9229F728-939C-E443-AC6B-B7CDA4AC2145}" type="pres">
      <dgm:prSet presAssocID="{381F18BE-52F2-4F42-9A50-B4AEE5814F6F}" presName="Name37" presStyleLbl="parChTrans1D2" presStyleIdx="1" presStyleCnt="2"/>
      <dgm:spPr/>
    </dgm:pt>
    <dgm:pt modelId="{61CD062D-232B-2341-9155-348297C20A11}" type="pres">
      <dgm:prSet presAssocID="{71B9BE67-20F5-FD46-9D97-7ED65396C37B}" presName="hierRoot2" presStyleCnt="0">
        <dgm:presLayoutVars>
          <dgm:hierBranch val="init"/>
        </dgm:presLayoutVars>
      </dgm:prSet>
      <dgm:spPr/>
    </dgm:pt>
    <dgm:pt modelId="{5E4C2B54-E4A5-9D4D-BAA9-5C014712629B}" type="pres">
      <dgm:prSet presAssocID="{71B9BE67-20F5-FD46-9D97-7ED65396C37B}" presName="rootComposite" presStyleCnt="0"/>
      <dgm:spPr/>
    </dgm:pt>
    <dgm:pt modelId="{066B386E-2F28-2D4A-BA98-2760153FDA30}" type="pres">
      <dgm:prSet presAssocID="{71B9BE67-20F5-FD46-9D97-7ED65396C37B}" presName="rootText" presStyleLbl="node2" presStyleIdx="1" presStyleCnt="2">
        <dgm:presLayoutVars>
          <dgm:chPref val="3"/>
        </dgm:presLayoutVars>
      </dgm:prSet>
      <dgm:spPr/>
    </dgm:pt>
    <dgm:pt modelId="{A1F5E634-2055-484A-B589-DB34BE7346F2}" type="pres">
      <dgm:prSet presAssocID="{71B9BE67-20F5-FD46-9D97-7ED65396C37B}" presName="rootConnector" presStyleLbl="node2" presStyleIdx="1" presStyleCnt="2"/>
      <dgm:spPr/>
    </dgm:pt>
    <dgm:pt modelId="{8344578C-6D42-D541-83EF-639C397B47C3}" type="pres">
      <dgm:prSet presAssocID="{71B9BE67-20F5-FD46-9D97-7ED65396C37B}" presName="hierChild4" presStyleCnt="0"/>
      <dgm:spPr/>
    </dgm:pt>
    <dgm:pt modelId="{A3D8BFCC-D924-834F-A5B3-621EE4F2D9D1}" type="pres">
      <dgm:prSet presAssocID="{71B9BE67-20F5-FD46-9D97-7ED65396C37B}" presName="hierChild5" presStyleCnt="0"/>
      <dgm:spPr/>
    </dgm:pt>
    <dgm:pt modelId="{F5503219-C00D-4145-A79E-C61240EFE47C}" type="pres">
      <dgm:prSet presAssocID="{2A8229A5-0EEB-B64E-ACAA-D3D570BE7604}" presName="hierChild3" presStyleCnt="0"/>
      <dgm:spPr/>
    </dgm:pt>
  </dgm:ptLst>
  <dgm:cxnLst>
    <dgm:cxn modelId="{ABA25A29-92A2-1946-A3B2-A759DB525C66}" type="presOf" srcId="{9F69FF55-292E-1748-921A-1A1569C4D213}" destId="{FDFAD5E1-8F3C-CF4D-AB58-B0434B5C9D8E}" srcOrd="0" destOrd="0" presId="urn:microsoft.com/office/officeart/2005/8/layout/orgChart1"/>
    <dgm:cxn modelId="{21F7BC35-61F5-274A-9671-868998D580F2}" type="presOf" srcId="{B8765930-B969-1D4E-86B8-C1048BFBEEE4}" destId="{C3F543DC-4978-2045-B18B-722FBCFF547A}" srcOrd="0" destOrd="0" presId="urn:microsoft.com/office/officeart/2005/8/layout/orgChart1"/>
    <dgm:cxn modelId="{76C13237-88C7-DF43-A079-69D94191376D}" srcId="{2A8229A5-0EEB-B64E-ACAA-D3D570BE7604}" destId="{71B9BE67-20F5-FD46-9D97-7ED65396C37B}" srcOrd="0" destOrd="0" parTransId="{381F18BE-52F2-4F42-9A50-B4AEE5814F6F}" sibTransId="{16E89537-D4D8-FB4B-BDC2-7701BCDC2A12}"/>
    <dgm:cxn modelId="{21309052-36B6-9047-90C2-51C1C3D0C8A3}" type="presOf" srcId="{71B9BE67-20F5-FD46-9D97-7ED65396C37B}" destId="{A1F5E634-2055-484A-B589-DB34BE7346F2}" srcOrd="1" destOrd="0" presId="urn:microsoft.com/office/officeart/2005/8/layout/orgChart1"/>
    <dgm:cxn modelId="{A21B8259-8B0C-424F-B406-AB86BE04CE06}" srcId="{6059E934-F593-8347-9B20-CAD9C90FA4C7}" destId="{4F161D18-842B-A845-A766-FEE0D9603882}" srcOrd="0" destOrd="0" parTransId="{6D96B12A-4718-F642-BD55-FE85056804C2}" sibTransId="{908E05BF-D702-E640-83D7-5459EDB8FACB}"/>
    <dgm:cxn modelId="{4420DD65-C8B0-1B4B-970E-44E1E1A02B4F}" type="presOf" srcId="{71B9BE67-20F5-FD46-9D97-7ED65396C37B}" destId="{066B386E-2F28-2D4A-BA98-2760153FDA30}" srcOrd="0" destOrd="0" presId="urn:microsoft.com/office/officeart/2005/8/layout/orgChart1"/>
    <dgm:cxn modelId="{D545C770-778C-874A-A809-5B3BB1869B67}" type="presOf" srcId="{6059E934-F593-8347-9B20-CAD9C90FA4C7}" destId="{8A388402-63AB-2944-A05D-06B6C6AC3219}" srcOrd="0" destOrd="0" presId="urn:microsoft.com/office/officeart/2005/8/layout/orgChart1"/>
    <dgm:cxn modelId="{6396EB8B-F772-3947-AE80-471B062AA174}" type="presOf" srcId="{4F161D18-842B-A845-A766-FEE0D9603882}" destId="{C7F5F030-669E-C84C-BF69-6D47D41249A5}" srcOrd="1" destOrd="0" presId="urn:microsoft.com/office/officeart/2005/8/layout/orgChart1"/>
    <dgm:cxn modelId="{E65AD699-936C-FF42-AF5F-3E5A0294F189}" type="presOf" srcId="{4F161D18-842B-A845-A766-FEE0D9603882}" destId="{78B96615-42EC-1F46-8708-CE45E20AC848}" srcOrd="0" destOrd="0" presId="urn:microsoft.com/office/officeart/2005/8/layout/orgChart1"/>
    <dgm:cxn modelId="{BC4E72A7-C000-C246-A8F8-A4C0129C340C}" type="presOf" srcId="{2A8229A5-0EEB-B64E-ACAA-D3D570BE7604}" destId="{2852A145-954B-ED44-A69F-7BAA2CBCFD51}" srcOrd="1" destOrd="0" presId="urn:microsoft.com/office/officeart/2005/8/layout/orgChart1"/>
    <dgm:cxn modelId="{F65B0CC6-CB7B-E940-B056-88E3BA056046}" srcId="{6059E934-F593-8347-9B20-CAD9C90FA4C7}" destId="{2A8229A5-0EEB-B64E-ACAA-D3D570BE7604}" srcOrd="1" destOrd="0" parTransId="{045E4FDD-5442-BB49-85B4-8028A8E6E902}" sibTransId="{B5E1BCA3-3863-F247-BC79-A2A163292E75}"/>
    <dgm:cxn modelId="{0CFDE2E8-03F9-114F-9CAE-2226535F5D44}" type="presOf" srcId="{2A8229A5-0EEB-B64E-ACAA-D3D570BE7604}" destId="{7B2FDDFF-A3FD-6E4D-A8CC-83135689ADDA}" srcOrd="0" destOrd="0" presId="urn:microsoft.com/office/officeart/2005/8/layout/orgChart1"/>
    <dgm:cxn modelId="{4EB70AF5-5613-BB47-B5BE-140118F10670}" srcId="{4F161D18-842B-A845-A766-FEE0D9603882}" destId="{B8765930-B969-1D4E-86B8-C1048BFBEEE4}" srcOrd="0" destOrd="0" parTransId="{9F69FF55-292E-1748-921A-1A1569C4D213}" sibTransId="{774B28E9-F3D6-6945-AC18-0EB982342A51}"/>
    <dgm:cxn modelId="{3D127CF6-FE41-9D49-BA23-DABE31B8C314}" type="presOf" srcId="{B8765930-B969-1D4E-86B8-C1048BFBEEE4}" destId="{56F31AE6-1D21-B14D-A439-759EC0C2952F}" srcOrd="1" destOrd="0" presId="urn:microsoft.com/office/officeart/2005/8/layout/orgChart1"/>
    <dgm:cxn modelId="{1EA696F7-226B-1648-AB70-A5599982B47D}" type="presOf" srcId="{381F18BE-52F2-4F42-9A50-B4AEE5814F6F}" destId="{9229F728-939C-E443-AC6B-B7CDA4AC2145}" srcOrd="0" destOrd="0" presId="urn:microsoft.com/office/officeart/2005/8/layout/orgChart1"/>
    <dgm:cxn modelId="{E6E74502-B465-2C48-BB14-6E762FF25387}" type="presParOf" srcId="{8A388402-63AB-2944-A05D-06B6C6AC3219}" destId="{A04B81FE-CA07-DB46-AE13-E97DB69A3E99}" srcOrd="0" destOrd="0" presId="urn:microsoft.com/office/officeart/2005/8/layout/orgChart1"/>
    <dgm:cxn modelId="{4D6B254A-19DB-F343-85A1-B7EA994C72AE}" type="presParOf" srcId="{A04B81FE-CA07-DB46-AE13-E97DB69A3E99}" destId="{49989A11-06F4-EA48-9BC5-5615711A917B}" srcOrd="0" destOrd="0" presId="urn:microsoft.com/office/officeart/2005/8/layout/orgChart1"/>
    <dgm:cxn modelId="{38084411-EEDF-164B-90E0-209D58138D1A}" type="presParOf" srcId="{49989A11-06F4-EA48-9BC5-5615711A917B}" destId="{78B96615-42EC-1F46-8708-CE45E20AC848}" srcOrd="0" destOrd="0" presId="urn:microsoft.com/office/officeart/2005/8/layout/orgChart1"/>
    <dgm:cxn modelId="{8C97C85F-277A-B441-B6CF-F577E8C23E0A}" type="presParOf" srcId="{49989A11-06F4-EA48-9BC5-5615711A917B}" destId="{C7F5F030-669E-C84C-BF69-6D47D41249A5}" srcOrd="1" destOrd="0" presId="urn:microsoft.com/office/officeart/2005/8/layout/orgChart1"/>
    <dgm:cxn modelId="{A44B8677-9856-B349-880A-3A295A46A39A}" type="presParOf" srcId="{A04B81FE-CA07-DB46-AE13-E97DB69A3E99}" destId="{B2BA55EF-B472-9747-898F-8B91026DD03F}" srcOrd="1" destOrd="0" presId="urn:microsoft.com/office/officeart/2005/8/layout/orgChart1"/>
    <dgm:cxn modelId="{43593413-9EAB-BD41-84B0-28F6C082FC83}" type="presParOf" srcId="{B2BA55EF-B472-9747-898F-8B91026DD03F}" destId="{FDFAD5E1-8F3C-CF4D-AB58-B0434B5C9D8E}" srcOrd="0" destOrd="0" presId="urn:microsoft.com/office/officeart/2005/8/layout/orgChart1"/>
    <dgm:cxn modelId="{D71F0E98-D06E-8F4E-8F05-E2B6C83B7E65}" type="presParOf" srcId="{B2BA55EF-B472-9747-898F-8B91026DD03F}" destId="{F5BF1027-A1D7-D043-A5C1-CC9EE305A762}" srcOrd="1" destOrd="0" presId="urn:microsoft.com/office/officeart/2005/8/layout/orgChart1"/>
    <dgm:cxn modelId="{3FF561B7-3D6D-2244-8934-18DE4B4986D2}" type="presParOf" srcId="{F5BF1027-A1D7-D043-A5C1-CC9EE305A762}" destId="{C0D19A28-B17F-D84E-B0FA-798A7AFF1657}" srcOrd="0" destOrd="0" presId="urn:microsoft.com/office/officeart/2005/8/layout/orgChart1"/>
    <dgm:cxn modelId="{CCD9CA11-AB73-AF4B-8FAE-B950F989ABBD}" type="presParOf" srcId="{C0D19A28-B17F-D84E-B0FA-798A7AFF1657}" destId="{C3F543DC-4978-2045-B18B-722FBCFF547A}" srcOrd="0" destOrd="0" presId="urn:microsoft.com/office/officeart/2005/8/layout/orgChart1"/>
    <dgm:cxn modelId="{F78F45A8-40FB-D644-BA79-193AD7BCABF9}" type="presParOf" srcId="{C0D19A28-B17F-D84E-B0FA-798A7AFF1657}" destId="{56F31AE6-1D21-B14D-A439-759EC0C2952F}" srcOrd="1" destOrd="0" presId="urn:microsoft.com/office/officeart/2005/8/layout/orgChart1"/>
    <dgm:cxn modelId="{43A663B1-2BEF-BA4D-A8AC-5BDA05D2F5D8}" type="presParOf" srcId="{F5BF1027-A1D7-D043-A5C1-CC9EE305A762}" destId="{D53CA341-0123-244B-9A3C-D8D2FE867AE1}" srcOrd="1" destOrd="0" presId="urn:microsoft.com/office/officeart/2005/8/layout/orgChart1"/>
    <dgm:cxn modelId="{19563CB9-3DDA-9946-BD65-9877948728DC}" type="presParOf" srcId="{F5BF1027-A1D7-D043-A5C1-CC9EE305A762}" destId="{C92CE69D-44D7-7A4C-A4C9-B5B1D18EB675}" srcOrd="2" destOrd="0" presId="urn:microsoft.com/office/officeart/2005/8/layout/orgChart1"/>
    <dgm:cxn modelId="{BF26D5FB-0047-F14C-8FDB-2A38B286D88E}" type="presParOf" srcId="{A04B81FE-CA07-DB46-AE13-E97DB69A3E99}" destId="{C399CBFB-3730-6147-8F5D-7785B3618BCE}" srcOrd="2" destOrd="0" presId="urn:microsoft.com/office/officeart/2005/8/layout/orgChart1"/>
    <dgm:cxn modelId="{82C69604-F30C-D24B-9EB7-FDC7899A7DEA}" type="presParOf" srcId="{8A388402-63AB-2944-A05D-06B6C6AC3219}" destId="{AFD4A402-F144-E54F-AC8A-E74A9A5842B8}" srcOrd="1" destOrd="0" presId="urn:microsoft.com/office/officeart/2005/8/layout/orgChart1"/>
    <dgm:cxn modelId="{36425206-1CBC-D844-92A0-B90B6E87A48A}" type="presParOf" srcId="{AFD4A402-F144-E54F-AC8A-E74A9A5842B8}" destId="{2E44D89C-8394-F545-84A0-7D81F1ACD459}" srcOrd="0" destOrd="0" presId="urn:microsoft.com/office/officeart/2005/8/layout/orgChart1"/>
    <dgm:cxn modelId="{B046CAFA-FF9F-F345-A0D8-D0D31588537D}" type="presParOf" srcId="{2E44D89C-8394-F545-84A0-7D81F1ACD459}" destId="{7B2FDDFF-A3FD-6E4D-A8CC-83135689ADDA}" srcOrd="0" destOrd="0" presId="urn:microsoft.com/office/officeart/2005/8/layout/orgChart1"/>
    <dgm:cxn modelId="{10692288-0E1F-6D42-AF3F-FF7EDEF311EF}" type="presParOf" srcId="{2E44D89C-8394-F545-84A0-7D81F1ACD459}" destId="{2852A145-954B-ED44-A69F-7BAA2CBCFD51}" srcOrd="1" destOrd="0" presId="urn:microsoft.com/office/officeart/2005/8/layout/orgChart1"/>
    <dgm:cxn modelId="{4751CB3B-CD25-F04D-91BB-A4C042B93A48}" type="presParOf" srcId="{AFD4A402-F144-E54F-AC8A-E74A9A5842B8}" destId="{E544B4A7-81A5-DE40-AD5C-D01402FF539C}" srcOrd="1" destOrd="0" presId="urn:microsoft.com/office/officeart/2005/8/layout/orgChart1"/>
    <dgm:cxn modelId="{8E0D5A4D-D736-AC40-B1B4-90F4B4A509E4}" type="presParOf" srcId="{E544B4A7-81A5-DE40-AD5C-D01402FF539C}" destId="{9229F728-939C-E443-AC6B-B7CDA4AC2145}" srcOrd="0" destOrd="0" presId="urn:microsoft.com/office/officeart/2005/8/layout/orgChart1"/>
    <dgm:cxn modelId="{54F59882-954A-7447-AE78-F5DB45E0581C}" type="presParOf" srcId="{E544B4A7-81A5-DE40-AD5C-D01402FF539C}" destId="{61CD062D-232B-2341-9155-348297C20A11}" srcOrd="1" destOrd="0" presId="urn:microsoft.com/office/officeart/2005/8/layout/orgChart1"/>
    <dgm:cxn modelId="{4C5B8194-F285-5145-B61C-39380340DC44}" type="presParOf" srcId="{61CD062D-232B-2341-9155-348297C20A11}" destId="{5E4C2B54-E4A5-9D4D-BAA9-5C014712629B}" srcOrd="0" destOrd="0" presId="urn:microsoft.com/office/officeart/2005/8/layout/orgChart1"/>
    <dgm:cxn modelId="{3ACB303D-2AD9-7843-89B4-638978591471}" type="presParOf" srcId="{5E4C2B54-E4A5-9D4D-BAA9-5C014712629B}" destId="{066B386E-2F28-2D4A-BA98-2760153FDA30}" srcOrd="0" destOrd="0" presId="urn:microsoft.com/office/officeart/2005/8/layout/orgChart1"/>
    <dgm:cxn modelId="{05E5B537-564F-0146-B835-25617088FB26}" type="presParOf" srcId="{5E4C2B54-E4A5-9D4D-BAA9-5C014712629B}" destId="{A1F5E634-2055-484A-B589-DB34BE7346F2}" srcOrd="1" destOrd="0" presId="urn:microsoft.com/office/officeart/2005/8/layout/orgChart1"/>
    <dgm:cxn modelId="{17DE20BE-385B-E944-A82A-87DD696E5366}" type="presParOf" srcId="{61CD062D-232B-2341-9155-348297C20A11}" destId="{8344578C-6D42-D541-83EF-639C397B47C3}" srcOrd="1" destOrd="0" presId="urn:microsoft.com/office/officeart/2005/8/layout/orgChart1"/>
    <dgm:cxn modelId="{1DE150DD-B7D9-194B-9DEE-C4D32B96DF72}" type="presParOf" srcId="{61CD062D-232B-2341-9155-348297C20A11}" destId="{A3D8BFCC-D924-834F-A5B3-621EE4F2D9D1}" srcOrd="2" destOrd="0" presId="urn:microsoft.com/office/officeart/2005/8/layout/orgChart1"/>
    <dgm:cxn modelId="{8F31E54D-7378-8345-872B-BBD7D5A71214}" type="presParOf" srcId="{AFD4A402-F144-E54F-AC8A-E74A9A5842B8}" destId="{F5503219-C00D-4145-A79E-C61240EFE47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059E934-F593-8347-9B20-CAD9C90FA4C7}" type="doc">
      <dgm:prSet loTypeId="urn:microsoft.com/office/officeart/2005/8/layout/orgChart1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1AAAF3F-8508-774E-BF27-F46E345145DD}">
      <dgm:prSet/>
      <dgm:spPr/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Bring partner talent and strengths forward</a:t>
          </a:r>
        </a:p>
      </dgm:t>
    </dgm:pt>
    <dgm:pt modelId="{8F4EF878-8E9D-2A45-B691-74CE5CAF2D0B}" type="parTrans" cxnId="{1BE47E93-E990-5E46-BC47-32B465563F95}">
      <dgm:prSet/>
      <dgm:spPr/>
      <dgm:t>
        <a:bodyPr/>
        <a:lstStyle/>
        <a:p>
          <a:endParaRPr lang="en-US"/>
        </a:p>
      </dgm:t>
    </dgm:pt>
    <dgm:pt modelId="{1441220F-82B0-5241-A891-2EED600E8F14}" type="sibTrans" cxnId="{1BE47E93-E990-5E46-BC47-32B465563F95}">
      <dgm:prSet/>
      <dgm:spPr/>
      <dgm:t>
        <a:bodyPr/>
        <a:lstStyle/>
        <a:p>
          <a:endParaRPr lang="en-US"/>
        </a:p>
      </dgm:t>
    </dgm:pt>
    <dgm:pt modelId="{9CE6EBBF-CAE2-E94A-92C7-F81C71A99189}">
      <dgm:prSet/>
      <dgm:spPr/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Develop partnership strategy</a:t>
          </a:r>
        </a:p>
      </dgm:t>
    </dgm:pt>
    <dgm:pt modelId="{3968116D-704E-4343-AEDE-A8B3C534C1D1}" type="parTrans" cxnId="{E217048F-2307-2A41-BF2B-CCE5D348D62B}">
      <dgm:prSet/>
      <dgm:spPr/>
      <dgm:t>
        <a:bodyPr/>
        <a:lstStyle/>
        <a:p>
          <a:endParaRPr lang="en-US"/>
        </a:p>
      </dgm:t>
    </dgm:pt>
    <dgm:pt modelId="{40789497-96A3-8144-8C08-DAB3D7D823FC}" type="sibTrans" cxnId="{E217048F-2307-2A41-BF2B-CCE5D348D62B}">
      <dgm:prSet/>
      <dgm:spPr/>
      <dgm:t>
        <a:bodyPr/>
        <a:lstStyle/>
        <a:p>
          <a:endParaRPr lang="en-US"/>
        </a:p>
      </dgm:t>
    </dgm:pt>
    <dgm:pt modelId="{6C29C6D4-3AE0-2E49-88FA-3E527E64B166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Play to those strengths</a:t>
          </a:r>
        </a:p>
      </dgm:t>
    </dgm:pt>
    <dgm:pt modelId="{801BE659-52B2-CA4D-BCE0-03AA0F1D95BA}" type="parTrans" cxnId="{9867CB20-6F8D-B440-A402-37C40EB2D7A8}">
      <dgm:prSet/>
      <dgm:spPr/>
      <dgm:t>
        <a:bodyPr/>
        <a:lstStyle/>
        <a:p>
          <a:endParaRPr lang="en-US"/>
        </a:p>
      </dgm:t>
    </dgm:pt>
    <dgm:pt modelId="{59C22475-666E-DA49-AA5B-32A48C6A2DEF}" type="sibTrans" cxnId="{9867CB20-6F8D-B440-A402-37C40EB2D7A8}">
      <dgm:prSet/>
      <dgm:spPr/>
      <dgm:t>
        <a:bodyPr/>
        <a:lstStyle/>
        <a:p>
          <a:endParaRPr lang="en-US"/>
        </a:p>
      </dgm:t>
    </dgm:pt>
    <dgm:pt modelId="{8937F65E-A133-7347-B108-BD6468775844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Consider geographical, gender etc. perspectives</a:t>
          </a:r>
        </a:p>
      </dgm:t>
    </dgm:pt>
    <dgm:pt modelId="{36FB2EA3-724A-9846-AB2D-BC2327E0817C}" type="parTrans" cxnId="{3E17EF95-947B-F147-8C37-6995E48CBCEB}">
      <dgm:prSet/>
      <dgm:spPr/>
      <dgm:t>
        <a:bodyPr/>
        <a:lstStyle/>
        <a:p>
          <a:endParaRPr lang="en-US"/>
        </a:p>
      </dgm:t>
    </dgm:pt>
    <dgm:pt modelId="{B0D66AE5-6E1B-0246-851A-80AC0A98CD58}" type="sibTrans" cxnId="{3E17EF95-947B-F147-8C37-6995E48CBCEB}">
      <dgm:prSet/>
      <dgm:spPr/>
      <dgm:t>
        <a:bodyPr/>
        <a:lstStyle/>
        <a:p>
          <a:endParaRPr lang="en-US"/>
        </a:p>
      </dgm:t>
    </dgm:pt>
    <dgm:pt modelId="{4D5A04BD-2258-704A-95D1-2A2750274A3A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Generate functional and creative solutions</a:t>
          </a:r>
        </a:p>
      </dgm:t>
    </dgm:pt>
    <dgm:pt modelId="{D1672DA0-250D-5C41-8C72-DDDBA0D27CBA}" type="parTrans" cxnId="{51354EF3-FE0C-4C48-ACE9-5C4A87928F2D}">
      <dgm:prSet/>
      <dgm:spPr/>
      <dgm:t>
        <a:bodyPr/>
        <a:lstStyle/>
        <a:p>
          <a:endParaRPr lang="en-US"/>
        </a:p>
      </dgm:t>
    </dgm:pt>
    <dgm:pt modelId="{7A274D5B-FABA-A24F-9444-7AAA08B3A4B3}" type="sibTrans" cxnId="{51354EF3-FE0C-4C48-ACE9-5C4A87928F2D}">
      <dgm:prSet/>
      <dgm:spPr/>
      <dgm:t>
        <a:bodyPr/>
        <a:lstStyle/>
        <a:p>
          <a:endParaRPr lang="en-US"/>
        </a:p>
      </dgm:t>
    </dgm:pt>
    <dgm:pt modelId="{8A388402-63AB-2944-A05D-06B6C6AC3219}" type="pres">
      <dgm:prSet presAssocID="{6059E934-F593-8347-9B20-CAD9C90FA4C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9A81F09-C77A-6E43-BF1F-AFC36C4E5DF6}" type="pres">
      <dgm:prSet presAssocID="{11AAAF3F-8508-774E-BF27-F46E345145DD}" presName="hierRoot1" presStyleCnt="0">
        <dgm:presLayoutVars>
          <dgm:hierBranch val="init"/>
        </dgm:presLayoutVars>
      </dgm:prSet>
      <dgm:spPr/>
    </dgm:pt>
    <dgm:pt modelId="{708AFE84-5D41-4C4C-AE3E-69DB0E7774B3}" type="pres">
      <dgm:prSet presAssocID="{11AAAF3F-8508-774E-BF27-F46E345145DD}" presName="rootComposite1" presStyleCnt="0"/>
      <dgm:spPr/>
    </dgm:pt>
    <dgm:pt modelId="{1A18E6CB-42BE-0E42-8732-C84E03889637}" type="pres">
      <dgm:prSet presAssocID="{11AAAF3F-8508-774E-BF27-F46E345145DD}" presName="rootText1" presStyleLbl="node0" presStyleIdx="0" presStyleCnt="2" custScaleX="107586" custLinFactNeighborX="-3836" custLinFactNeighborY="2298">
        <dgm:presLayoutVars>
          <dgm:chPref val="3"/>
        </dgm:presLayoutVars>
      </dgm:prSet>
      <dgm:spPr/>
    </dgm:pt>
    <dgm:pt modelId="{C975AEDA-90CE-5C46-AD3D-E907CA93577E}" type="pres">
      <dgm:prSet presAssocID="{11AAAF3F-8508-774E-BF27-F46E345145DD}" presName="rootConnector1" presStyleLbl="node1" presStyleIdx="0" presStyleCnt="0"/>
      <dgm:spPr/>
    </dgm:pt>
    <dgm:pt modelId="{5C11BB5A-85C6-2840-85A9-75B018C05F1D}" type="pres">
      <dgm:prSet presAssocID="{11AAAF3F-8508-774E-BF27-F46E345145DD}" presName="hierChild2" presStyleCnt="0"/>
      <dgm:spPr/>
    </dgm:pt>
    <dgm:pt modelId="{FE9A30E3-CA7C-B541-9317-6DAF27CEC81D}" type="pres">
      <dgm:prSet presAssocID="{11AAAF3F-8508-774E-BF27-F46E345145DD}" presName="hierChild3" presStyleCnt="0"/>
      <dgm:spPr/>
    </dgm:pt>
    <dgm:pt modelId="{78303BD3-57A5-5D40-BD10-FF8878C9D9F4}" type="pres">
      <dgm:prSet presAssocID="{9CE6EBBF-CAE2-E94A-92C7-F81C71A99189}" presName="hierRoot1" presStyleCnt="0">
        <dgm:presLayoutVars>
          <dgm:hierBranch val="init"/>
        </dgm:presLayoutVars>
      </dgm:prSet>
      <dgm:spPr/>
    </dgm:pt>
    <dgm:pt modelId="{2B779BC1-03B3-2846-BC23-B50B2E642748}" type="pres">
      <dgm:prSet presAssocID="{9CE6EBBF-CAE2-E94A-92C7-F81C71A99189}" presName="rootComposite1" presStyleCnt="0"/>
      <dgm:spPr/>
    </dgm:pt>
    <dgm:pt modelId="{9CCE3C57-0182-E643-832C-78D45CDF84F6}" type="pres">
      <dgm:prSet presAssocID="{9CE6EBBF-CAE2-E94A-92C7-F81C71A99189}" presName="rootText1" presStyleLbl="node0" presStyleIdx="1" presStyleCnt="2">
        <dgm:presLayoutVars>
          <dgm:chPref val="3"/>
        </dgm:presLayoutVars>
      </dgm:prSet>
      <dgm:spPr/>
    </dgm:pt>
    <dgm:pt modelId="{577F12EE-C872-344B-8083-B0D4F64E36BE}" type="pres">
      <dgm:prSet presAssocID="{9CE6EBBF-CAE2-E94A-92C7-F81C71A99189}" presName="rootConnector1" presStyleLbl="node1" presStyleIdx="0" presStyleCnt="0"/>
      <dgm:spPr/>
    </dgm:pt>
    <dgm:pt modelId="{AFC58726-16B3-8246-A476-82FD53C098A1}" type="pres">
      <dgm:prSet presAssocID="{9CE6EBBF-CAE2-E94A-92C7-F81C71A99189}" presName="hierChild2" presStyleCnt="0"/>
      <dgm:spPr/>
    </dgm:pt>
    <dgm:pt modelId="{14BDBA7B-6EF5-FF43-862E-49B78E587DB1}" type="pres">
      <dgm:prSet presAssocID="{801BE659-52B2-CA4D-BCE0-03AA0F1D95BA}" presName="Name37" presStyleLbl="parChTrans1D2" presStyleIdx="0" presStyleCnt="3"/>
      <dgm:spPr/>
    </dgm:pt>
    <dgm:pt modelId="{1F56AB41-56EA-B045-80EF-E156F6D3B22D}" type="pres">
      <dgm:prSet presAssocID="{6C29C6D4-3AE0-2E49-88FA-3E527E64B166}" presName="hierRoot2" presStyleCnt="0">
        <dgm:presLayoutVars>
          <dgm:hierBranch val="init"/>
        </dgm:presLayoutVars>
      </dgm:prSet>
      <dgm:spPr/>
    </dgm:pt>
    <dgm:pt modelId="{68613CE6-71CF-4A4E-9069-98406AED5969}" type="pres">
      <dgm:prSet presAssocID="{6C29C6D4-3AE0-2E49-88FA-3E527E64B166}" presName="rootComposite" presStyleCnt="0"/>
      <dgm:spPr/>
    </dgm:pt>
    <dgm:pt modelId="{84C5810C-1E8E-D94E-8046-D2B543992BF8}" type="pres">
      <dgm:prSet presAssocID="{6C29C6D4-3AE0-2E49-88FA-3E527E64B166}" presName="rootText" presStyleLbl="node2" presStyleIdx="0" presStyleCnt="3">
        <dgm:presLayoutVars>
          <dgm:chPref val="3"/>
        </dgm:presLayoutVars>
      </dgm:prSet>
      <dgm:spPr/>
    </dgm:pt>
    <dgm:pt modelId="{2880E744-3F13-5846-A909-F5C715997E44}" type="pres">
      <dgm:prSet presAssocID="{6C29C6D4-3AE0-2E49-88FA-3E527E64B166}" presName="rootConnector" presStyleLbl="node2" presStyleIdx="0" presStyleCnt="3"/>
      <dgm:spPr/>
    </dgm:pt>
    <dgm:pt modelId="{D3BC0FE9-FAE2-6843-A6A6-3B247597CF88}" type="pres">
      <dgm:prSet presAssocID="{6C29C6D4-3AE0-2E49-88FA-3E527E64B166}" presName="hierChild4" presStyleCnt="0"/>
      <dgm:spPr/>
    </dgm:pt>
    <dgm:pt modelId="{B9BD2E49-3BE5-A746-97C4-BB2772619FDD}" type="pres">
      <dgm:prSet presAssocID="{6C29C6D4-3AE0-2E49-88FA-3E527E64B166}" presName="hierChild5" presStyleCnt="0"/>
      <dgm:spPr/>
    </dgm:pt>
    <dgm:pt modelId="{2CC0A65C-B380-424C-9C20-1171F6C978BF}" type="pres">
      <dgm:prSet presAssocID="{D1672DA0-250D-5C41-8C72-DDDBA0D27CBA}" presName="Name37" presStyleLbl="parChTrans1D2" presStyleIdx="1" presStyleCnt="3"/>
      <dgm:spPr/>
    </dgm:pt>
    <dgm:pt modelId="{3E1D7136-5377-BC4C-A0B1-80A8128497C5}" type="pres">
      <dgm:prSet presAssocID="{4D5A04BD-2258-704A-95D1-2A2750274A3A}" presName="hierRoot2" presStyleCnt="0">
        <dgm:presLayoutVars>
          <dgm:hierBranch val="init"/>
        </dgm:presLayoutVars>
      </dgm:prSet>
      <dgm:spPr/>
    </dgm:pt>
    <dgm:pt modelId="{D9CF390A-B65F-B344-9159-17330C124A7C}" type="pres">
      <dgm:prSet presAssocID="{4D5A04BD-2258-704A-95D1-2A2750274A3A}" presName="rootComposite" presStyleCnt="0"/>
      <dgm:spPr/>
    </dgm:pt>
    <dgm:pt modelId="{92BC40D4-4AC2-1B4F-8A9C-57A3111537DD}" type="pres">
      <dgm:prSet presAssocID="{4D5A04BD-2258-704A-95D1-2A2750274A3A}" presName="rootText" presStyleLbl="node2" presStyleIdx="1" presStyleCnt="3">
        <dgm:presLayoutVars>
          <dgm:chPref val="3"/>
        </dgm:presLayoutVars>
      </dgm:prSet>
      <dgm:spPr/>
    </dgm:pt>
    <dgm:pt modelId="{8EAAA4F2-C86E-594D-ABBD-CC98B57B23EC}" type="pres">
      <dgm:prSet presAssocID="{4D5A04BD-2258-704A-95D1-2A2750274A3A}" presName="rootConnector" presStyleLbl="node2" presStyleIdx="1" presStyleCnt="3"/>
      <dgm:spPr/>
    </dgm:pt>
    <dgm:pt modelId="{49054466-E5F5-4D44-8D27-6E65F9F3158E}" type="pres">
      <dgm:prSet presAssocID="{4D5A04BD-2258-704A-95D1-2A2750274A3A}" presName="hierChild4" presStyleCnt="0"/>
      <dgm:spPr/>
    </dgm:pt>
    <dgm:pt modelId="{931A99D6-CA86-6E4A-83D5-4E4A7DE6547B}" type="pres">
      <dgm:prSet presAssocID="{4D5A04BD-2258-704A-95D1-2A2750274A3A}" presName="hierChild5" presStyleCnt="0"/>
      <dgm:spPr/>
    </dgm:pt>
    <dgm:pt modelId="{6FCD37F9-423F-C94D-B8BE-CAC9AACDD043}" type="pres">
      <dgm:prSet presAssocID="{36FB2EA3-724A-9846-AB2D-BC2327E0817C}" presName="Name37" presStyleLbl="parChTrans1D2" presStyleIdx="2" presStyleCnt="3"/>
      <dgm:spPr/>
    </dgm:pt>
    <dgm:pt modelId="{B452F21B-EEEC-2149-988F-CF8DE0B0E9E4}" type="pres">
      <dgm:prSet presAssocID="{8937F65E-A133-7347-B108-BD6468775844}" presName="hierRoot2" presStyleCnt="0">
        <dgm:presLayoutVars>
          <dgm:hierBranch val="init"/>
        </dgm:presLayoutVars>
      </dgm:prSet>
      <dgm:spPr/>
    </dgm:pt>
    <dgm:pt modelId="{F4FD831F-8021-004C-A5CD-4DD6EFFBE106}" type="pres">
      <dgm:prSet presAssocID="{8937F65E-A133-7347-B108-BD6468775844}" presName="rootComposite" presStyleCnt="0"/>
      <dgm:spPr/>
    </dgm:pt>
    <dgm:pt modelId="{E7E215DF-40C1-6E45-AD34-856E8B1CCDB3}" type="pres">
      <dgm:prSet presAssocID="{8937F65E-A133-7347-B108-BD6468775844}" presName="rootText" presStyleLbl="node2" presStyleIdx="2" presStyleCnt="3">
        <dgm:presLayoutVars>
          <dgm:chPref val="3"/>
        </dgm:presLayoutVars>
      </dgm:prSet>
      <dgm:spPr/>
    </dgm:pt>
    <dgm:pt modelId="{02DC040F-1FBA-D542-A4F5-7FC303C9966F}" type="pres">
      <dgm:prSet presAssocID="{8937F65E-A133-7347-B108-BD6468775844}" presName="rootConnector" presStyleLbl="node2" presStyleIdx="2" presStyleCnt="3"/>
      <dgm:spPr/>
    </dgm:pt>
    <dgm:pt modelId="{238E48DC-AB47-9E46-90E0-010A4A7849B2}" type="pres">
      <dgm:prSet presAssocID="{8937F65E-A133-7347-B108-BD6468775844}" presName="hierChild4" presStyleCnt="0"/>
      <dgm:spPr/>
    </dgm:pt>
    <dgm:pt modelId="{8029E68E-9844-2942-9ED7-F78E2678F571}" type="pres">
      <dgm:prSet presAssocID="{8937F65E-A133-7347-B108-BD6468775844}" presName="hierChild5" presStyleCnt="0"/>
      <dgm:spPr/>
    </dgm:pt>
    <dgm:pt modelId="{D168481B-D7CF-8F4D-A301-B8E0A3348876}" type="pres">
      <dgm:prSet presAssocID="{9CE6EBBF-CAE2-E94A-92C7-F81C71A99189}" presName="hierChild3" presStyleCnt="0"/>
      <dgm:spPr/>
    </dgm:pt>
  </dgm:ptLst>
  <dgm:cxnLst>
    <dgm:cxn modelId="{3F1B911A-911D-CD49-92EA-534D39839C59}" type="presOf" srcId="{4D5A04BD-2258-704A-95D1-2A2750274A3A}" destId="{8EAAA4F2-C86E-594D-ABBD-CC98B57B23EC}" srcOrd="1" destOrd="0" presId="urn:microsoft.com/office/officeart/2005/8/layout/orgChart1"/>
    <dgm:cxn modelId="{9867CB20-6F8D-B440-A402-37C40EB2D7A8}" srcId="{9CE6EBBF-CAE2-E94A-92C7-F81C71A99189}" destId="{6C29C6D4-3AE0-2E49-88FA-3E527E64B166}" srcOrd="0" destOrd="0" parTransId="{801BE659-52B2-CA4D-BCE0-03AA0F1D95BA}" sibTransId="{59C22475-666E-DA49-AA5B-32A48C6A2DEF}"/>
    <dgm:cxn modelId="{767C2346-2856-1045-85C7-D8728187F5D3}" type="presOf" srcId="{D1672DA0-250D-5C41-8C72-DDDBA0D27CBA}" destId="{2CC0A65C-B380-424C-9C20-1171F6C978BF}" srcOrd="0" destOrd="0" presId="urn:microsoft.com/office/officeart/2005/8/layout/orgChart1"/>
    <dgm:cxn modelId="{EE35085E-F448-2344-B47A-07565BB9756D}" type="presOf" srcId="{8937F65E-A133-7347-B108-BD6468775844}" destId="{02DC040F-1FBA-D542-A4F5-7FC303C9966F}" srcOrd="1" destOrd="0" presId="urn:microsoft.com/office/officeart/2005/8/layout/orgChart1"/>
    <dgm:cxn modelId="{64BA5065-DDE8-264E-99CB-1BC53C9DB316}" type="presOf" srcId="{6C29C6D4-3AE0-2E49-88FA-3E527E64B166}" destId="{84C5810C-1E8E-D94E-8046-D2B543992BF8}" srcOrd="0" destOrd="0" presId="urn:microsoft.com/office/officeart/2005/8/layout/orgChart1"/>
    <dgm:cxn modelId="{5FBABB70-8733-C04F-ADA7-64953910A4E1}" type="presOf" srcId="{801BE659-52B2-CA4D-BCE0-03AA0F1D95BA}" destId="{14BDBA7B-6EF5-FF43-862E-49B78E587DB1}" srcOrd="0" destOrd="0" presId="urn:microsoft.com/office/officeart/2005/8/layout/orgChart1"/>
    <dgm:cxn modelId="{D545C770-778C-874A-A809-5B3BB1869B67}" type="presOf" srcId="{6059E934-F593-8347-9B20-CAD9C90FA4C7}" destId="{8A388402-63AB-2944-A05D-06B6C6AC3219}" srcOrd="0" destOrd="0" presId="urn:microsoft.com/office/officeart/2005/8/layout/orgChart1"/>
    <dgm:cxn modelId="{F0FA9C71-6731-4A40-8681-3585808D4C88}" type="presOf" srcId="{36FB2EA3-724A-9846-AB2D-BC2327E0817C}" destId="{6FCD37F9-423F-C94D-B8BE-CAC9AACDD043}" srcOrd="0" destOrd="0" presId="urn:microsoft.com/office/officeart/2005/8/layout/orgChart1"/>
    <dgm:cxn modelId="{707FFF84-6688-0048-B627-4D0DFAF7DB78}" type="presOf" srcId="{11AAAF3F-8508-774E-BF27-F46E345145DD}" destId="{C975AEDA-90CE-5C46-AD3D-E907CA93577E}" srcOrd="1" destOrd="0" presId="urn:microsoft.com/office/officeart/2005/8/layout/orgChart1"/>
    <dgm:cxn modelId="{6CBC998A-F24E-1940-97C1-CB2E2CB2E563}" type="presOf" srcId="{9CE6EBBF-CAE2-E94A-92C7-F81C71A99189}" destId="{9CCE3C57-0182-E643-832C-78D45CDF84F6}" srcOrd="0" destOrd="0" presId="urn:microsoft.com/office/officeart/2005/8/layout/orgChart1"/>
    <dgm:cxn modelId="{E217048F-2307-2A41-BF2B-CCE5D348D62B}" srcId="{6059E934-F593-8347-9B20-CAD9C90FA4C7}" destId="{9CE6EBBF-CAE2-E94A-92C7-F81C71A99189}" srcOrd="1" destOrd="0" parTransId="{3968116D-704E-4343-AEDE-A8B3C534C1D1}" sibTransId="{40789497-96A3-8144-8C08-DAB3D7D823FC}"/>
    <dgm:cxn modelId="{1BE47E93-E990-5E46-BC47-32B465563F95}" srcId="{6059E934-F593-8347-9B20-CAD9C90FA4C7}" destId="{11AAAF3F-8508-774E-BF27-F46E345145DD}" srcOrd="0" destOrd="0" parTransId="{8F4EF878-8E9D-2A45-B691-74CE5CAF2D0B}" sibTransId="{1441220F-82B0-5241-A891-2EED600E8F14}"/>
    <dgm:cxn modelId="{3E17EF95-947B-F147-8C37-6995E48CBCEB}" srcId="{9CE6EBBF-CAE2-E94A-92C7-F81C71A99189}" destId="{8937F65E-A133-7347-B108-BD6468775844}" srcOrd="2" destOrd="0" parTransId="{36FB2EA3-724A-9846-AB2D-BC2327E0817C}" sibTransId="{B0D66AE5-6E1B-0246-851A-80AC0A98CD58}"/>
    <dgm:cxn modelId="{FBB99ABB-3DC2-6242-B173-7AABC3DBF6A7}" type="presOf" srcId="{8937F65E-A133-7347-B108-BD6468775844}" destId="{E7E215DF-40C1-6E45-AD34-856E8B1CCDB3}" srcOrd="0" destOrd="0" presId="urn:microsoft.com/office/officeart/2005/8/layout/orgChart1"/>
    <dgm:cxn modelId="{AEC96FC5-A800-5D44-BFFE-63381519E69A}" type="presOf" srcId="{9CE6EBBF-CAE2-E94A-92C7-F81C71A99189}" destId="{577F12EE-C872-344B-8083-B0D4F64E36BE}" srcOrd="1" destOrd="0" presId="urn:microsoft.com/office/officeart/2005/8/layout/orgChart1"/>
    <dgm:cxn modelId="{24A842D2-2E34-724A-8AEA-725482BA6F7F}" type="presOf" srcId="{6C29C6D4-3AE0-2E49-88FA-3E527E64B166}" destId="{2880E744-3F13-5846-A909-F5C715997E44}" srcOrd="1" destOrd="0" presId="urn:microsoft.com/office/officeart/2005/8/layout/orgChart1"/>
    <dgm:cxn modelId="{54999DD7-A43E-E546-9FD9-8D219E4734C6}" type="presOf" srcId="{4D5A04BD-2258-704A-95D1-2A2750274A3A}" destId="{92BC40D4-4AC2-1B4F-8A9C-57A3111537DD}" srcOrd="0" destOrd="0" presId="urn:microsoft.com/office/officeart/2005/8/layout/orgChart1"/>
    <dgm:cxn modelId="{DDDEF3F2-20CC-7844-A424-A99EB0FA915C}" type="presOf" srcId="{11AAAF3F-8508-774E-BF27-F46E345145DD}" destId="{1A18E6CB-42BE-0E42-8732-C84E03889637}" srcOrd="0" destOrd="0" presId="urn:microsoft.com/office/officeart/2005/8/layout/orgChart1"/>
    <dgm:cxn modelId="{51354EF3-FE0C-4C48-ACE9-5C4A87928F2D}" srcId="{9CE6EBBF-CAE2-E94A-92C7-F81C71A99189}" destId="{4D5A04BD-2258-704A-95D1-2A2750274A3A}" srcOrd="1" destOrd="0" parTransId="{D1672DA0-250D-5C41-8C72-DDDBA0D27CBA}" sibTransId="{7A274D5B-FABA-A24F-9444-7AAA08B3A4B3}"/>
    <dgm:cxn modelId="{1EFA9A7B-8070-AE47-AC6E-AA8D79B20F19}" type="presParOf" srcId="{8A388402-63AB-2944-A05D-06B6C6AC3219}" destId="{19A81F09-C77A-6E43-BF1F-AFC36C4E5DF6}" srcOrd="0" destOrd="0" presId="urn:microsoft.com/office/officeart/2005/8/layout/orgChart1"/>
    <dgm:cxn modelId="{4450E37F-BFFB-5546-995B-BC62D616CD47}" type="presParOf" srcId="{19A81F09-C77A-6E43-BF1F-AFC36C4E5DF6}" destId="{708AFE84-5D41-4C4C-AE3E-69DB0E7774B3}" srcOrd="0" destOrd="0" presId="urn:microsoft.com/office/officeart/2005/8/layout/orgChart1"/>
    <dgm:cxn modelId="{A3BE69DE-3BCE-A64A-8888-042FEF9385F5}" type="presParOf" srcId="{708AFE84-5D41-4C4C-AE3E-69DB0E7774B3}" destId="{1A18E6CB-42BE-0E42-8732-C84E03889637}" srcOrd="0" destOrd="0" presId="urn:microsoft.com/office/officeart/2005/8/layout/orgChart1"/>
    <dgm:cxn modelId="{F2767772-B63C-104F-A4EE-C068EDDA05DD}" type="presParOf" srcId="{708AFE84-5D41-4C4C-AE3E-69DB0E7774B3}" destId="{C975AEDA-90CE-5C46-AD3D-E907CA93577E}" srcOrd="1" destOrd="0" presId="urn:microsoft.com/office/officeart/2005/8/layout/orgChart1"/>
    <dgm:cxn modelId="{671990BC-A904-9145-9F22-D63705D0C718}" type="presParOf" srcId="{19A81F09-C77A-6E43-BF1F-AFC36C4E5DF6}" destId="{5C11BB5A-85C6-2840-85A9-75B018C05F1D}" srcOrd="1" destOrd="0" presId="urn:microsoft.com/office/officeart/2005/8/layout/orgChart1"/>
    <dgm:cxn modelId="{0E26EAD6-4F93-4F43-8B79-E9B0DDF44642}" type="presParOf" srcId="{19A81F09-C77A-6E43-BF1F-AFC36C4E5DF6}" destId="{FE9A30E3-CA7C-B541-9317-6DAF27CEC81D}" srcOrd="2" destOrd="0" presId="urn:microsoft.com/office/officeart/2005/8/layout/orgChart1"/>
    <dgm:cxn modelId="{0D5F44DD-9E81-1E47-B8BB-CC0F55D4C26E}" type="presParOf" srcId="{8A388402-63AB-2944-A05D-06B6C6AC3219}" destId="{78303BD3-57A5-5D40-BD10-FF8878C9D9F4}" srcOrd="1" destOrd="0" presId="urn:microsoft.com/office/officeart/2005/8/layout/orgChart1"/>
    <dgm:cxn modelId="{7862749C-0148-ED40-8DBF-925DD84F31B1}" type="presParOf" srcId="{78303BD3-57A5-5D40-BD10-FF8878C9D9F4}" destId="{2B779BC1-03B3-2846-BC23-B50B2E642748}" srcOrd="0" destOrd="0" presId="urn:microsoft.com/office/officeart/2005/8/layout/orgChart1"/>
    <dgm:cxn modelId="{361B0B67-268C-9D43-AB00-C5C2161A2F82}" type="presParOf" srcId="{2B779BC1-03B3-2846-BC23-B50B2E642748}" destId="{9CCE3C57-0182-E643-832C-78D45CDF84F6}" srcOrd="0" destOrd="0" presId="urn:microsoft.com/office/officeart/2005/8/layout/orgChart1"/>
    <dgm:cxn modelId="{10FBD316-4701-9D40-A446-8941F79A4DBF}" type="presParOf" srcId="{2B779BC1-03B3-2846-BC23-B50B2E642748}" destId="{577F12EE-C872-344B-8083-B0D4F64E36BE}" srcOrd="1" destOrd="0" presId="urn:microsoft.com/office/officeart/2005/8/layout/orgChart1"/>
    <dgm:cxn modelId="{7FE327E7-1C8A-BD42-A5D1-4DFA7CDC30C8}" type="presParOf" srcId="{78303BD3-57A5-5D40-BD10-FF8878C9D9F4}" destId="{AFC58726-16B3-8246-A476-82FD53C098A1}" srcOrd="1" destOrd="0" presId="urn:microsoft.com/office/officeart/2005/8/layout/orgChart1"/>
    <dgm:cxn modelId="{108D81BF-EDD1-814C-BC75-AB0FED86F091}" type="presParOf" srcId="{AFC58726-16B3-8246-A476-82FD53C098A1}" destId="{14BDBA7B-6EF5-FF43-862E-49B78E587DB1}" srcOrd="0" destOrd="0" presId="urn:microsoft.com/office/officeart/2005/8/layout/orgChart1"/>
    <dgm:cxn modelId="{41620CFC-58E3-A24C-B809-E935228B5F47}" type="presParOf" srcId="{AFC58726-16B3-8246-A476-82FD53C098A1}" destId="{1F56AB41-56EA-B045-80EF-E156F6D3B22D}" srcOrd="1" destOrd="0" presId="urn:microsoft.com/office/officeart/2005/8/layout/orgChart1"/>
    <dgm:cxn modelId="{D883FC70-E769-134B-9EF7-EEC091C61DC5}" type="presParOf" srcId="{1F56AB41-56EA-B045-80EF-E156F6D3B22D}" destId="{68613CE6-71CF-4A4E-9069-98406AED5969}" srcOrd="0" destOrd="0" presId="urn:microsoft.com/office/officeart/2005/8/layout/orgChart1"/>
    <dgm:cxn modelId="{3A7A838F-667C-EF4D-AB45-591BF41FF54F}" type="presParOf" srcId="{68613CE6-71CF-4A4E-9069-98406AED5969}" destId="{84C5810C-1E8E-D94E-8046-D2B543992BF8}" srcOrd="0" destOrd="0" presId="urn:microsoft.com/office/officeart/2005/8/layout/orgChart1"/>
    <dgm:cxn modelId="{702DE75D-F257-3A46-8A73-DC04693B3BBC}" type="presParOf" srcId="{68613CE6-71CF-4A4E-9069-98406AED5969}" destId="{2880E744-3F13-5846-A909-F5C715997E44}" srcOrd="1" destOrd="0" presId="urn:microsoft.com/office/officeart/2005/8/layout/orgChart1"/>
    <dgm:cxn modelId="{1C4E67B4-3191-2E49-B791-0B4624E8BC8D}" type="presParOf" srcId="{1F56AB41-56EA-B045-80EF-E156F6D3B22D}" destId="{D3BC0FE9-FAE2-6843-A6A6-3B247597CF88}" srcOrd="1" destOrd="0" presId="urn:microsoft.com/office/officeart/2005/8/layout/orgChart1"/>
    <dgm:cxn modelId="{AB2659A3-F619-1641-8FD5-06851B1C9F68}" type="presParOf" srcId="{1F56AB41-56EA-B045-80EF-E156F6D3B22D}" destId="{B9BD2E49-3BE5-A746-97C4-BB2772619FDD}" srcOrd="2" destOrd="0" presId="urn:microsoft.com/office/officeart/2005/8/layout/orgChart1"/>
    <dgm:cxn modelId="{14464805-1C12-9B40-B434-D5176306AF47}" type="presParOf" srcId="{AFC58726-16B3-8246-A476-82FD53C098A1}" destId="{2CC0A65C-B380-424C-9C20-1171F6C978BF}" srcOrd="2" destOrd="0" presId="urn:microsoft.com/office/officeart/2005/8/layout/orgChart1"/>
    <dgm:cxn modelId="{265BB3FA-A257-CA44-836A-10FD9AFBA5BE}" type="presParOf" srcId="{AFC58726-16B3-8246-A476-82FD53C098A1}" destId="{3E1D7136-5377-BC4C-A0B1-80A8128497C5}" srcOrd="3" destOrd="0" presId="urn:microsoft.com/office/officeart/2005/8/layout/orgChart1"/>
    <dgm:cxn modelId="{16662660-B3DF-3F4C-9CD0-75816F90C86E}" type="presParOf" srcId="{3E1D7136-5377-BC4C-A0B1-80A8128497C5}" destId="{D9CF390A-B65F-B344-9159-17330C124A7C}" srcOrd="0" destOrd="0" presId="urn:microsoft.com/office/officeart/2005/8/layout/orgChart1"/>
    <dgm:cxn modelId="{7C977C2A-943A-8C41-BEE3-5BBE9E253B86}" type="presParOf" srcId="{D9CF390A-B65F-B344-9159-17330C124A7C}" destId="{92BC40D4-4AC2-1B4F-8A9C-57A3111537DD}" srcOrd="0" destOrd="0" presId="urn:microsoft.com/office/officeart/2005/8/layout/orgChart1"/>
    <dgm:cxn modelId="{B8450728-4E15-6D47-B7BB-5FF991C64528}" type="presParOf" srcId="{D9CF390A-B65F-B344-9159-17330C124A7C}" destId="{8EAAA4F2-C86E-594D-ABBD-CC98B57B23EC}" srcOrd="1" destOrd="0" presId="urn:microsoft.com/office/officeart/2005/8/layout/orgChart1"/>
    <dgm:cxn modelId="{D06B2A51-9C07-DD4B-BE2C-FA052CB1573A}" type="presParOf" srcId="{3E1D7136-5377-BC4C-A0B1-80A8128497C5}" destId="{49054466-E5F5-4D44-8D27-6E65F9F3158E}" srcOrd="1" destOrd="0" presId="urn:microsoft.com/office/officeart/2005/8/layout/orgChart1"/>
    <dgm:cxn modelId="{C24E6B09-52AA-E840-8C81-AB5F648704ED}" type="presParOf" srcId="{3E1D7136-5377-BC4C-A0B1-80A8128497C5}" destId="{931A99D6-CA86-6E4A-83D5-4E4A7DE6547B}" srcOrd="2" destOrd="0" presId="urn:microsoft.com/office/officeart/2005/8/layout/orgChart1"/>
    <dgm:cxn modelId="{A5D370C7-7D3B-E745-9EA6-4E56694A0E94}" type="presParOf" srcId="{AFC58726-16B3-8246-A476-82FD53C098A1}" destId="{6FCD37F9-423F-C94D-B8BE-CAC9AACDD043}" srcOrd="4" destOrd="0" presId="urn:microsoft.com/office/officeart/2005/8/layout/orgChart1"/>
    <dgm:cxn modelId="{53AA2F7E-E0A8-EE45-8ECC-ED8D54657910}" type="presParOf" srcId="{AFC58726-16B3-8246-A476-82FD53C098A1}" destId="{B452F21B-EEEC-2149-988F-CF8DE0B0E9E4}" srcOrd="5" destOrd="0" presId="urn:microsoft.com/office/officeart/2005/8/layout/orgChart1"/>
    <dgm:cxn modelId="{F7A778E4-D15F-2A40-9A82-20A7A6AFE630}" type="presParOf" srcId="{B452F21B-EEEC-2149-988F-CF8DE0B0E9E4}" destId="{F4FD831F-8021-004C-A5CD-4DD6EFFBE106}" srcOrd="0" destOrd="0" presId="urn:microsoft.com/office/officeart/2005/8/layout/orgChart1"/>
    <dgm:cxn modelId="{0A568268-13BE-E045-92B5-F9749B01EC69}" type="presParOf" srcId="{F4FD831F-8021-004C-A5CD-4DD6EFFBE106}" destId="{E7E215DF-40C1-6E45-AD34-856E8B1CCDB3}" srcOrd="0" destOrd="0" presId="urn:microsoft.com/office/officeart/2005/8/layout/orgChart1"/>
    <dgm:cxn modelId="{6A766517-7F2F-D845-AB30-4C6A7C84F7D8}" type="presParOf" srcId="{F4FD831F-8021-004C-A5CD-4DD6EFFBE106}" destId="{02DC040F-1FBA-D542-A4F5-7FC303C9966F}" srcOrd="1" destOrd="0" presId="urn:microsoft.com/office/officeart/2005/8/layout/orgChart1"/>
    <dgm:cxn modelId="{9F20C03B-12D5-DB47-9E87-4403182C7BB5}" type="presParOf" srcId="{B452F21B-EEEC-2149-988F-CF8DE0B0E9E4}" destId="{238E48DC-AB47-9E46-90E0-010A4A7849B2}" srcOrd="1" destOrd="0" presId="urn:microsoft.com/office/officeart/2005/8/layout/orgChart1"/>
    <dgm:cxn modelId="{5A758E6E-DC1B-4D4B-9A6E-FE039934E9A1}" type="presParOf" srcId="{B452F21B-EEEC-2149-988F-CF8DE0B0E9E4}" destId="{8029E68E-9844-2942-9ED7-F78E2678F571}" srcOrd="2" destOrd="0" presId="urn:microsoft.com/office/officeart/2005/8/layout/orgChart1"/>
    <dgm:cxn modelId="{3D79FB28-F225-3449-911C-EF83FCD353D0}" type="presParOf" srcId="{78303BD3-57A5-5D40-BD10-FF8878C9D9F4}" destId="{D168481B-D7CF-8F4D-A301-B8E0A334887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059E934-F593-8347-9B20-CAD9C90FA4C7}" type="doc">
      <dgm:prSet loTypeId="urn:microsoft.com/office/officeart/2005/8/layout/orgChart1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F7FA59F-A2A9-6F48-8912-3A9AFCBD841D}">
      <dgm:prSet/>
      <dgm:spPr/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Clear communication between partners is essential</a:t>
          </a:r>
        </a:p>
      </dgm:t>
    </dgm:pt>
    <dgm:pt modelId="{EC91C454-531C-C444-B84E-B9476BB1221E}" type="parTrans" cxnId="{21717EBE-5F08-2B49-BFCF-C319027417EC}">
      <dgm:prSet/>
      <dgm:spPr/>
      <dgm:t>
        <a:bodyPr/>
        <a:lstStyle/>
        <a:p>
          <a:endParaRPr lang="en-US"/>
        </a:p>
      </dgm:t>
    </dgm:pt>
    <dgm:pt modelId="{C266D5C0-DB50-4840-9D77-C162B69B93F0}" type="sibTrans" cxnId="{21717EBE-5F08-2B49-BFCF-C319027417EC}">
      <dgm:prSet/>
      <dgm:spPr/>
      <dgm:t>
        <a:bodyPr/>
        <a:lstStyle/>
        <a:p>
          <a:endParaRPr lang="en-US"/>
        </a:p>
      </dgm:t>
    </dgm:pt>
    <dgm:pt modelId="{BAD76A29-D26F-A041-B130-ECA87467C24D}">
      <dgm:prSet/>
      <dgm:spPr/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Leverage communication and collaboration channels</a:t>
          </a:r>
        </a:p>
      </dgm:t>
    </dgm:pt>
    <dgm:pt modelId="{A7E59438-6680-A54A-8E80-AF593B48BEA7}" type="parTrans" cxnId="{99E7BD7C-33FD-1740-9EB1-AB98FEC23D04}">
      <dgm:prSet/>
      <dgm:spPr/>
      <dgm:t>
        <a:bodyPr/>
        <a:lstStyle/>
        <a:p>
          <a:endParaRPr lang="en-US"/>
        </a:p>
      </dgm:t>
    </dgm:pt>
    <dgm:pt modelId="{8C1A1C1F-490A-604E-B0AE-63CAB5BA017B}" type="sibTrans" cxnId="{99E7BD7C-33FD-1740-9EB1-AB98FEC23D04}">
      <dgm:prSet/>
      <dgm:spPr/>
      <dgm:t>
        <a:bodyPr/>
        <a:lstStyle/>
        <a:p>
          <a:endParaRPr lang="en-US"/>
        </a:p>
      </dgm:t>
    </dgm:pt>
    <dgm:pt modelId="{E57CE475-6469-414E-AD69-2E6DA88ECF46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in-person meetings can go a long way </a:t>
          </a:r>
        </a:p>
      </dgm:t>
    </dgm:pt>
    <dgm:pt modelId="{9A465E58-955C-9844-81A6-11D968D12898}" type="parTrans" cxnId="{519E1E52-AD2D-FE49-8B00-72D532F98F57}">
      <dgm:prSet/>
      <dgm:spPr/>
      <dgm:t>
        <a:bodyPr/>
        <a:lstStyle/>
        <a:p>
          <a:endParaRPr lang="en-US"/>
        </a:p>
      </dgm:t>
    </dgm:pt>
    <dgm:pt modelId="{577EC1CB-A9E8-5544-8F9F-65761CE15643}" type="sibTrans" cxnId="{519E1E52-AD2D-FE49-8B00-72D532F98F57}">
      <dgm:prSet/>
      <dgm:spPr/>
      <dgm:t>
        <a:bodyPr/>
        <a:lstStyle/>
        <a:p>
          <a:endParaRPr lang="en-US"/>
        </a:p>
      </dgm:t>
    </dgm:pt>
    <dgm:pt modelId="{8A388402-63AB-2944-A05D-06B6C6AC3219}" type="pres">
      <dgm:prSet presAssocID="{6059E934-F593-8347-9B20-CAD9C90FA4C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FC4480F-7293-294C-82DD-455CB399B19E}" type="pres">
      <dgm:prSet presAssocID="{BF7FA59F-A2A9-6F48-8912-3A9AFCBD841D}" presName="hierRoot1" presStyleCnt="0">
        <dgm:presLayoutVars>
          <dgm:hierBranch val="init"/>
        </dgm:presLayoutVars>
      </dgm:prSet>
      <dgm:spPr/>
    </dgm:pt>
    <dgm:pt modelId="{C94597CB-D4B0-904D-9542-42047E14F8C3}" type="pres">
      <dgm:prSet presAssocID="{BF7FA59F-A2A9-6F48-8912-3A9AFCBD841D}" presName="rootComposite1" presStyleCnt="0"/>
      <dgm:spPr/>
    </dgm:pt>
    <dgm:pt modelId="{3A293F0C-FDC0-B940-BB20-CA7790C83F2B}" type="pres">
      <dgm:prSet presAssocID="{BF7FA59F-A2A9-6F48-8912-3A9AFCBD841D}" presName="rootText1" presStyleLbl="node0" presStyleIdx="0" presStyleCnt="2" custScaleX="114643">
        <dgm:presLayoutVars>
          <dgm:chPref val="3"/>
        </dgm:presLayoutVars>
      </dgm:prSet>
      <dgm:spPr/>
    </dgm:pt>
    <dgm:pt modelId="{223E0600-C35D-4443-97D9-A4E5279DE230}" type="pres">
      <dgm:prSet presAssocID="{BF7FA59F-A2A9-6F48-8912-3A9AFCBD841D}" presName="rootConnector1" presStyleLbl="node1" presStyleIdx="0" presStyleCnt="0"/>
      <dgm:spPr/>
    </dgm:pt>
    <dgm:pt modelId="{159C3187-44CF-5348-90B0-79C20C4329B4}" type="pres">
      <dgm:prSet presAssocID="{BF7FA59F-A2A9-6F48-8912-3A9AFCBD841D}" presName="hierChild2" presStyleCnt="0"/>
      <dgm:spPr/>
    </dgm:pt>
    <dgm:pt modelId="{F84AC29F-5983-E24A-885E-90B1188C9BB4}" type="pres">
      <dgm:prSet presAssocID="{BF7FA59F-A2A9-6F48-8912-3A9AFCBD841D}" presName="hierChild3" presStyleCnt="0"/>
      <dgm:spPr/>
    </dgm:pt>
    <dgm:pt modelId="{DA82526E-2E7B-9248-94C1-577F45E9A326}" type="pres">
      <dgm:prSet presAssocID="{BAD76A29-D26F-A041-B130-ECA87467C24D}" presName="hierRoot1" presStyleCnt="0">
        <dgm:presLayoutVars>
          <dgm:hierBranch val="init"/>
        </dgm:presLayoutVars>
      </dgm:prSet>
      <dgm:spPr/>
    </dgm:pt>
    <dgm:pt modelId="{7E152227-AEF8-8F46-A752-B117693500F0}" type="pres">
      <dgm:prSet presAssocID="{BAD76A29-D26F-A041-B130-ECA87467C24D}" presName="rootComposite1" presStyleCnt="0"/>
      <dgm:spPr/>
    </dgm:pt>
    <dgm:pt modelId="{5AF236D7-4C17-AB48-8572-D3F9A9EA4F32}" type="pres">
      <dgm:prSet presAssocID="{BAD76A29-D26F-A041-B130-ECA87467C24D}" presName="rootText1" presStyleLbl="node0" presStyleIdx="1" presStyleCnt="2" custScaleX="112154">
        <dgm:presLayoutVars>
          <dgm:chPref val="3"/>
        </dgm:presLayoutVars>
      </dgm:prSet>
      <dgm:spPr/>
    </dgm:pt>
    <dgm:pt modelId="{EDA56A2C-1D13-1749-B327-9AF47FF7B0AB}" type="pres">
      <dgm:prSet presAssocID="{BAD76A29-D26F-A041-B130-ECA87467C24D}" presName="rootConnector1" presStyleLbl="node1" presStyleIdx="0" presStyleCnt="0"/>
      <dgm:spPr/>
    </dgm:pt>
    <dgm:pt modelId="{126AAED1-C8EA-1844-B389-A4C06A04C71B}" type="pres">
      <dgm:prSet presAssocID="{BAD76A29-D26F-A041-B130-ECA87467C24D}" presName="hierChild2" presStyleCnt="0"/>
      <dgm:spPr/>
    </dgm:pt>
    <dgm:pt modelId="{121ED260-800F-1245-A424-93D8E2511705}" type="pres">
      <dgm:prSet presAssocID="{9A465E58-955C-9844-81A6-11D968D12898}" presName="Name37" presStyleLbl="parChTrans1D2" presStyleIdx="0" presStyleCnt="1"/>
      <dgm:spPr/>
    </dgm:pt>
    <dgm:pt modelId="{7CFD5945-9A07-F549-97F5-ECD98F0701FD}" type="pres">
      <dgm:prSet presAssocID="{E57CE475-6469-414E-AD69-2E6DA88ECF46}" presName="hierRoot2" presStyleCnt="0">
        <dgm:presLayoutVars>
          <dgm:hierBranch val="init"/>
        </dgm:presLayoutVars>
      </dgm:prSet>
      <dgm:spPr/>
    </dgm:pt>
    <dgm:pt modelId="{E29015CD-23AA-5E40-AFAE-A70691881F82}" type="pres">
      <dgm:prSet presAssocID="{E57CE475-6469-414E-AD69-2E6DA88ECF46}" presName="rootComposite" presStyleCnt="0"/>
      <dgm:spPr/>
    </dgm:pt>
    <dgm:pt modelId="{EEE1D3A4-0F83-1843-B548-1153783132D6}" type="pres">
      <dgm:prSet presAssocID="{E57CE475-6469-414E-AD69-2E6DA88ECF46}" presName="rootText" presStyleLbl="node2" presStyleIdx="0" presStyleCnt="1" custScaleX="125912">
        <dgm:presLayoutVars>
          <dgm:chPref val="3"/>
        </dgm:presLayoutVars>
      </dgm:prSet>
      <dgm:spPr/>
    </dgm:pt>
    <dgm:pt modelId="{E5165E2A-A995-5845-B3A1-22B4A276EBBE}" type="pres">
      <dgm:prSet presAssocID="{E57CE475-6469-414E-AD69-2E6DA88ECF46}" presName="rootConnector" presStyleLbl="node2" presStyleIdx="0" presStyleCnt="1"/>
      <dgm:spPr/>
    </dgm:pt>
    <dgm:pt modelId="{C429AA55-64F5-2547-952A-DF33485D592A}" type="pres">
      <dgm:prSet presAssocID="{E57CE475-6469-414E-AD69-2E6DA88ECF46}" presName="hierChild4" presStyleCnt="0"/>
      <dgm:spPr/>
    </dgm:pt>
    <dgm:pt modelId="{20223674-EDB9-EE42-A17A-001419228B22}" type="pres">
      <dgm:prSet presAssocID="{E57CE475-6469-414E-AD69-2E6DA88ECF46}" presName="hierChild5" presStyleCnt="0"/>
      <dgm:spPr/>
    </dgm:pt>
    <dgm:pt modelId="{C365CA3E-194D-314B-B177-DBB24C373744}" type="pres">
      <dgm:prSet presAssocID="{BAD76A29-D26F-A041-B130-ECA87467C24D}" presName="hierChild3" presStyleCnt="0"/>
      <dgm:spPr/>
    </dgm:pt>
  </dgm:ptLst>
  <dgm:cxnLst>
    <dgm:cxn modelId="{519E1E52-AD2D-FE49-8B00-72D532F98F57}" srcId="{BAD76A29-D26F-A041-B130-ECA87467C24D}" destId="{E57CE475-6469-414E-AD69-2E6DA88ECF46}" srcOrd="0" destOrd="0" parTransId="{9A465E58-955C-9844-81A6-11D968D12898}" sibTransId="{577EC1CB-A9E8-5544-8F9F-65761CE15643}"/>
    <dgm:cxn modelId="{68E12C64-1F34-9145-A5F2-7236BD8AA18F}" type="presOf" srcId="{BF7FA59F-A2A9-6F48-8912-3A9AFCBD841D}" destId="{3A293F0C-FDC0-B940-BB20-CA7790C83F2B}" srcOrd="0" destOrd="0" presId="urn:microsoft.com/office/officeart/2005/8/layout/orgChart1"/>
    <dgm:cxn modelId="{07216868-B1D7-1C4F-BE31-2065BFF02890}" type="presOf" srcId="{9A465E58-955C-9844-81A6-11D968D12898}" destId="{121ED260-800F-1245-A424-93D8E2511705}" srcOrd="0" destOrd="0" presId="urn:microsoft.com/office/officeart/2005/8/layout/orgChart1"/>
    <dgm:cxn modelId="{D545C770-778C-874A-A809-5B3BB1869B67}" type="presOf" srcId="{6059E934-F593-8347-9B20-CAD9C90FA4C7}" destId="{8A388402-63AB-2944-A05D-06B6C6AC3219}" srcOrd="0" destOrd="0" presId="urn:microsoft.com/office/officeart/2005/8/layout/orgChart1"/>
    <dgm:cxn modelId="{99E7BD7C-33FD-1740-9EB1-AB98FEC23D04}" srcId="{6059E934-F593-8347-9B20-CAD9C90FA4C7}" destId="{BAD76A29-D26F-A041-B130-ECA87467C24D}" srcOrd="1" destOrd="0" parTransId="{A7E59438-6680-A54A-8E80-AF593B48BEA7}" sibTransId="{8C1A1C1F-490A-604E-B0AE-63CAB5BA017B}"/>
    <dgm:cxn modelId="{21717EBE-5F08-2B49-BFCF-C319027417EC}" srcId="{6059E934-F593-8347-9B20-CAD9C90FA4C7}" destId="{BF7FA59F-A2A9-6F48-8912-3A9AFCBD841D}" srcOrd="0" destOrd="0" parTransId="{EC91C454-531C-C444-B84E-B9476BB1221E}" sibTransId="{C266D5C0-DB50-4840-9D77-C162B69B93F0}"/>
    <dgm:cxn modelId="{9AA98DCB-290D-CA4A-8857-7B99FF006DB7}" type="presOf" srcId="{E57CE475-6469-414E-AD69-2E6DA88ECF46}" destId="{E5165E2A-A995-5845-B3A1-22B4A276EBBE}" srcOrd="1" destOrd="0" presId="urn:microsoft.com/office/officeart/2005/8/layout/orgChart1"/>
    <dgm:cxn modelId="{049E59CE-FAF1-EA4F-A85F-A99080F1D3B9}" type="presOf" srcId="{BF7FA59F-A2A9-6F48-8912-3A9AFCBD841D}" destId="{223E0600-C35D-4443-97D9-A4E5279DE230}" srcOrd="1" destOrd="0" presId="urn:microsoft.com/office/officeart/2005/8/layout/orgChart1"/>
    <dgm:cxn modelId="{937F78CF-7357-F04E-94C8-A5AA5890A0E5}" type="presOf" srcId="{BAD76A29-D26F-A041-B130-ECA87467C24D}" destId="{EDA56A2C-1D13-1749-B327-9AF47FF7B0AB}" srcOrd="1" destOrd="0" presId="urn:microsoft.com/office/officeart/2005/8/layout/orgChart1"/>
    <dgm:cxn modelId="{C96D6CE5-A1F0-1347-8C1F-AF7B17105280}" type="presOf" srcId="{BAD76A29-D26F-A041-B130-ECA87467C24D}" destId="{5AF236D7-4C17-AB48-8572-D3F9A9EA4F32}" srcOrd="0" destOrd="0" presId="urn:microsoft.com/office/officeart/2005/8/layout/orgChart1"/>
    <dgm:cxn modelId="{26E9B7F2-DD11-044C-93CD-8F2F0F8DD2BD}" type="presOf" srcId="{E57CE475-6469-414E-AD69-2E6DA88ECF46}" destId="{EEE1D3A4-0F83-1843-B548-1153783132D6}" srcOrd="0" destOrd="0" presId="urn:microsoft.com/office/officeart/2005/8/layout/orgChart1"/>
    <dgm:cxn modelId="{C255311A-7329-EA4F-8314-8271958C8228}" type="presParOf" srcId="{8A388402-63AB-2944-A05D-06B6C6AC3219}" destId="{8FC4480F-7293-294C-82DD-455CB399B19E}" srcOrd="0" destOrd="0" presId="urn:microsoft.com/office/officeart/2005/8/layout/orgChart1"/>
    <dgm:cxn modelId="{77748899-876E-F944-A165-3B9E97F8A24B}" type="presParOf" srcId="{8FC4480F-7293-294C-82DD-455CB399B19E}" destId="{C94597CB-D4B0-904D-9542-42047E14F8C3}" srcOrd="0" destOrd="0" presId="urn:microsoft.com/office/officeart/2005/8/layout/orgChart1"/>
    <dgm:cxn modelId="{9AA2488B-3EE0-C447-ABF9-C8F412CB9281}" type="presParOf" srcId="{C94597CB-D4B0-904D-9542-42047E14F8C3}" destId="{3A293F0C-FDC0-B940-BB20-CA7790C83F2B}" srcOrd="0" destOrd="0" presId="urn:microsoft.com/office/officeart/2005/8/layout/orgChart1"/>
    <dgm:cxn modelId="{8E08A648-7D2C-264E-9636-F28BA5B56B2E}" type="presParOf" srcId="{C94597CB-D4B0-904D-9542-42047E14F8C3}" destId="{223E0600-C35D-4443-97D9-A4E5279DE230}" srcOrd="1" destOrd="0" presId="urn:microsoft.com/office/officeart/2005/8/layout/orgChart1"/>
    <dgm:cxn modelId="{B2452D35-4092-D541-857B-70459CFCC6A7}" type="presParOf" srcId="{8FC4480F-7293-294C-82DD-455CB399B19E}" destId="{159C3187-44CF-5348-90B0-79C20C4329B4}" srcOrd="1" destOrd="0" presId="urn:microsoft.com/office/officeart/2005/8/layout/orgChart1"/>
    <dgm:cxn modelId="{1CD46C10-275F-4B42-9533-A249CB569D42}" type="presParOf" srcId="{8FC4480F-7293-294C-82DD-455CB399B19E}" destId="{F84AC29F-5983-E24A-885E-90B1188C9BB4}" srcOrd="2" destOrd="0" presId="urn:microsoft.com/office/officeart/2005/8/layout/orgChart1"/>
    <dgm:cxn modelId="{C38235C7-2124-BC43-8404-6B7F03CD3575}" type="presParOf" srcId="{8A388402-63AB-2944-A05D-06B6C6AC3219}" destId="{DA82526E-2E7B-9248-94C1-577F45E9A326}" srcOrd="1" destOrd="0" presId="urn:microsoft.com/office/officeart/2005/8/layout/orgChart1"/>
    <dgm:cxn modelId="{07BCF1D9-32AE-434E-9DF4-EFBD3D9D967E}" type="presParOf" srcId="{DA82526E-2E7B-9248-94C1-577F45E9A326}" destId="{7E152227-AEF8-8F46-A752-B117693500F0}" srcOrd="0" destOrd="0" presId="urn:microsoft.com/office/officeart/2005/8/layout/orgChart1"/>
    <dgm:cxn modelId="{62AB88BA-1AF2-994B-9C2C-D0A87E323086}" type="presParOf" srcId="{7E152227-AEF8-8F46-A752-B117693500F0}" destId="{5AF236D7-4C17-AB48-8572-D3F9A9EA4F32}" srcOrd="0" destOrd="0" presId="urn:microsoft.com/office/officeart/2005/8/layout/orgChart1"/>
    <dgm:cxn modelId="{86B4A1C9-0B36-3743-850F-49DBD891501E}" type="presParOf" srcId="{7E152227-AEF8-8F46-A752-B117693500F0}" destId="{EDA56A2C-1D13-1749-B327-9AF47FF7B0AB}" srcOrd="1" destOrd="0" presId="urn:microsoft.com/office/officeart/2005/8/layout/orgChart1"/>
    <dgm:cxn modelId="{7F4DAE49-E083-D74B-953F-DC602FE198D5}" type="presParOf" srcId="{DA82526E-2E7B-9248-94C1-577F45E9A326}" destId="{126AAED1-C8EA-1844-B389-A4C06A04C71B}" srcOrd="1" destOrd="0" presId="urn:microsoft.com/office/officeart/2005/8/layout/orgChart1"/>
    <dgm:cxn modelId="{871873A1-C510-5D48-9563-ACD69918CC5A}" type="presParOf" srcId="{126AAED1-C8EA-1844-B389-A4C06A04C71B}" destId="{121ED260-800F-1245-A424-93D8E2511705}" srcOrd="0" destOrd="0" presId="urn:microsoft.com/office/officeart/2005/8/layout/orgChart1"/>
    <dgm:cxn modelId="{EEE08113-49C8-A247-ACF5-114E6519238F}" type="presParOf" srcId="{126AAED1-C8EA-1844-B389-A4C06A04C71B}" destId="{7CFD5945-9A07-F549-97F5-ECD98F0701FD}" srcOrd="1" destOrd="0" presId="urn:microsoft.com/office/officeart/2005/8/layout/orgChart1"/>
    <dgm:cxn modelId="{68888505-EAEC-6B4D-8ECF-DD207B1EF6BB}" type="presParOf" srcId="{7CFD5945-9A07-F549-97F5-ECD98F0701FD}" destId="{E29015CD-23AA-5E40-AFAE-A70691881F82}" srcOrd="0" destOrd="0" presId="urn:microsoft.com/office/officeart/2005/8/layout/orgChart1"/>
    <dgm:cxn modelId="{A655A217-1A39-AA49-8C4D-196C77E99846}" type="presParOf" srcId="{E29015CD-23AA-5E40-AFAE-A70691881F82}" destId="{EEE1D3A4-0F83-1843-B548-1153783132D6}" srcOrd="0" destOrd="0" presId="urn:microsoft.com/office/officeart/2005/8/layout/orgChart1"/>
    <dgm:cxn modelId="{D44614CC-A9F6-8D42-B778-84AA292FC3BF}" type="presParOf" srcId="{E29015CD-23AA-5E40-AFAE-A70691881F82}" destId="{E5165E2A-A995-5845-B3A1-22B4A276EBBE}" srcOrd="1" destOrd="0" presId="urn:microsoft.com/office/officeart/2005/8/layout/orgChart1"/>
    <dgm:cxn modelId="{96A9F778-F026-1E43-8CF4-0AD98CC9F6AA}" type="presParOf" srcId="{7CFD5945-9A07-F549-97F5-ECD98F0701FD}" destId="{C429AA55-64F5-2547-952A-DF33485D592A}" srcOrd="1" destOrd="0" presId="urn:microsoft.com/office/officeart/2005/8/layout/orgChart1"/>
    <dgm:cxn modelId="{7DE0A8BA-CAB3-014A-8DAC-05DC8F6FD617}" type="presParOf" srcId="{7CFD5945-9A07-F549-97F5-ECD98F0701FD}" destId="{20223674-EDB9-EE42-A17A-001419228B22}" srcOrd="2" destOrd="0" presId="urn:microsoft.com/office/officeart/2005/8/layout/orgChart1"/>
    <dgm:cxn modelId="{B56797DA-8393-6746-A6A6-3AD343CC907D}" type="presParOf" srcId="{DA82526E-2E7B-9248-94C1-577F45E9A326}" destId="{C365CA3E-194D-314B-B177-DBB24C37374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059E934-F593-8347-9B20-CAD9C90FA4C7}" type="doc">
      <dgm:prSet loTypeId="urn:microsoft.com/office/officeart/2005/8/layout/orgChart1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F72BB10-8739-A34D-8AC6-473522C5D00F}">
      <dgm:prSet/>
      <dgm:spPr/>
      <dgm:t>
        <a:bodyPr/>
        <a:lstStyle/>
        <a:p>
          <a:r>
            <a:rPr lang="en-US" b="1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Big breakthroughs and progress can't happen in silos</a:t>
          </a:r>
          <a:endParaRPr lang="en-US" b="1" dirty="0">
            <a:solidFill>
              <a:schemeClr val="bg1"/>
            </a:solidFill>
            <a:effectLst/>
            <a:latin typeface="+mn-lt"/>
            <a:ea typeface="+mn-ea"/>
            <a:cs typeface="+mn-cs"/>
          </a:endParaRPr>
        </a:p>
      </dgm:t>
    </dgm:pt>
    <dgm:pt modelId="{D9D79E37-2F0B-6F4D-8283-107A26E1DB58}" type="parTrans" cxnId="{5FF4D109-0BC7-474B-89F8-EA1EBA55ED03}">
      <dgm:prSet/>
      <dgm:spPr/>
      <dgm:t>
        <a:bodyPr/>
        <a:lstStyle/>
        <a:p>
          <a:endParaRPr lang="en-US"/>
        </a:p>
      </dgm:t>
    </dgm:pt>
    <dgm:pt modelId="{FE733563-A54D-CD41-B33E-1975525D1858}" type="sibTrans" cxnId="{5FF4D109-0BC7-474B-89F8-EA1EBA55ED03}">
      <dgm:prSet/>
      <dgm:spPr/>
      <dgm:t>
        <a:bodyPr/>
        <a:lstStyle/>
        <a:p>
          <a:endParaRPr lang="en-US"/>
        </a:p>
      </dgm:t>
    </dgm:pt>
    <dgm:pt modelId="{A1713E8E-C11C-9749-86C2-C34B82D5C29A}">
      <dgm:prSet/>
      <dgm:spPr/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Working collaboratively to solve problems</a:t>
          </a:r>
        </a:p>
      </dgm:t>
    </dgm:pt>
    <dgm:pt modelId="{A003505B-4192-D64A-9933-A56AEAAD1D34}" type="parTrans" cxnId="{B41D7E54-9108-2A4C-993E-319D48AD8273}">
      <dgm:prSet/>
      <dgm:spPr/>
      <dgm:t>
        <a:bodyPr/>
        <a:lstStyle/>
        <a:p>
          <a:endParaRPr lang="en-US"/>
        </a:p>
      </dgm:t>
    </dgm:pt>
    <dgm:pt modelId="{8AD7A4A2-62BD-7A45-B00E-55BA7CDA3343}" type="sibTrans" cxnId="{B41D7E54-9108-2A4C-993E-319D48AD8273}">
      <dgm:prSet/>
      <dgm:spPr/>
      <dgm:t>
        <a:bodyPr/>
        <a:lstStyle/>
        <a:p>
          <a:endParaRPr lang="en-US"/>
        </a:p>
      </dgm:t>
    </dgm:pt>
    <dgm:pt modelId="{AAF6818F-590A-AF43-964A-524105CACC0F}">
      <dgm:prSet/>
      <dgm:spPr/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Generate energy to spark growth, innovation and creativity</a:t>
          </a:r>
        </a:p>
      </dgm:t>
    </dgm:pt>
    <dgm:pt modelId="{84C840FE-BE0A-6C44-B63D-E8188D65BC53}" type="parTrans" cxnId="{41E10AAE-E74C-DF45-BF2E-AD43E2EEE4A0}">
      <dgm:prSet/>
      <dgm:spPr/>
      <dgm:t>
        <a:bodyPr/>
        <a:lstStyle/>
        <a:p>
          <a:endParaRPr lang="en-US"/>
        </a:p>
      </dgm:t>
    </dgm:pt>
    <dgm:pt modelId="{3E090622-1049-5C4A-8A31-6EB073218393}" type="sibTrans" cxnId="{41E10AAE-E74C-DF45-BF2E-AD43E2EEE4A0}">
      <dgm:prSet/>
      <dgm:spPr/>
      <dgm:t>
        <a:bodyPr/>
        <a:lstStyle/>
        <a:p>
          <a:endParaRPr lang="en-US"/>
        </a:p>
      </dgm:t>
    </dgm:pt>
    <dgm:pt modelId="{8A388402-63AB-2944-A05D-06B6C6AC3219}" type="pres">
      <dgm:prSet presAssocID="{6059E934-F593-8347-9B20-CAD9C90FA4C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A5851DB-01CB-3F4A-B04B-3C56EB529F72}" type="pres">
      <dgm:prSet presAssocID="{5F72BB10-8739-A34D-8AC6-473522C5D00F}" presName="hierRoot1" presStyleCnt="0">
        <dgm:presLayoutVars>
          <dgm:hierBranch val="init"/>
        </dgm:presLayoutVars>
      </dgm:prSet>
      <dgm:spPr/>
    </dgm:pt>
    <dgm:pt modelId="{5C7598F9-8F9B-5340-8326-CE2D3CF3EF18}" type="pres">
      <dgm:prSet presAssocID="{5F72BB10-8739-A34D-8AC6-473522C5D00F}" presName="rootComposite1" presStyleCnt="0"/>
      <dgm:spPr/>
    </dgm:pt>
    <dgm:pt modelId="{47D357BC-375D-5741-8232-4ACE088ACF95}" type="pres">
      <dgm:prSet presAssocID="{5F72BB10-8739-A34D-8AC6-473522C5D00F}" presName="rootText1" presStyleLbl="node0" presStyleIdx="0" presStyleCnt="3" custScaleY="135569">
        <dgm:presLayoutVars>
          <dgm:chPref val="3"/>
        </dgm:presLayoutVars>
      </dgm:prSet>
      <dgm:spPr/>
    </dgm:pt>
    <dgm:pt modelId="{E48A0CD2-993C-4743-AA2B-48862576AE98}" type="pres">
      <dgm:prSet presAssocID="{5F72BB10-8739-A34D-8AC6-473522C5D00F}" presName="rootConnector1" presStyleLbl="node1" presStyleIdx="0" presStyleCnt="0"/>
      <dgm:spPr/>
    </dgm:pt>
    <dgm:pt modelId="{D9DEB180-7767-A449-98ED-B6BBA4E99693}" type="pres">
      <dgm:prSet presAssocID="{5F72BB10-8739-A34D-8AC6-473522C5D00F}" presName="hierChild2" presStyleCnt="0"/>
      <dgm:spPr/>
    </dgm:pt>
    <dgm:pt modelId="{67E688B3-96B0-2C40-A2DE-D4BB8EE89952}" type="pres">
      <dgm:prSet presAssocID="{5F72BB10-8739-A34D-8AC6-473522C5D00F}" presName="hierChild3" presStyleCnt="0"/>
      <dgm:spPr/>
    </dgm:pt>
    <dgm:pt modelId="{FCFA4F7F-F969-D946-93FC-16FC3B4BE42A}" type="pres">
      <dgm:prSet presAssocID="{A1713E8E-C11C-9749-86C2-C34B82D5C29A}" presName="hierRoot1" presStyleCnt="0">
        <dgm:presLayoutVars>
          <dgm:hierBranch val="init"/>
        </dgm:presLayoutVars>
      </dgm:prSet>
      <dgm:spPr/>
    </dgm:pt>
    <dgm:pt modelId="{5F3A2F69-B225-BA4F-A469-2EC385DC37BD}" type="pres">
      <dgm:prSet presAssocID="{A1713E8E-C11C-9749-86C2-C34B82D5C29A}" presName="rootComposite1" presStyleCnt="0"/>
      <dgm:spPr/>
    </dgm:pt>
    <dgm:pt modelId="{6161EB09-844D-BB4B-8D8F-DB96B26158D7}" type="pres">
      <dgm:prSet presAssocID="{A1713E8E-C11C-9749-86C2-C34B82D5C29A}" presName="rootText1" presStyleLbl="node0" presStyleIdx="1" presStyleCnt="3" custScaleY="138633">
        <dgm:presLayoutVars>
          <dgm:chPref val="3"/>
        </dgm:presLayoutVars>
      </dgm:prSet>
      <dgm:spPr/>
    </dgm:pt>
    <dgm:pt modelId="{C9EB029B-B33B-2544-9366-C8D921553E38}" type="pres">
      <dgm:prSet presAssocID="{A1713E8E-C11C-9749-86C2-C34B82D5C29A}" presName="rootConnector1" presStyleLbl="node1" presStyleIdx="0" presStyleCnt="0"/>
      <dgm:spPr/>
    </dgm:pt>
    <dgm:pt modelId="{0575C2E6-2301-DB43-9194-22826459F794}" type="pres">
      <dgm:prSet presAssocID="{A1713E8E-C11C-9749-86C2-C34B82D5C29A}" presName="hierChild2" presStyleCnt="0"/>
      <dgm:spPr/>
    </dgm:pt>
    <dgm:pt modelId="{9FF3C843-A71E-154E-9011-610081EE16AC}" type="pres">
      <dgm:prSet presAssocID="{A1713E8E-C11C-9749-86C2-C34B82D5C29A}" presName="hierChild3" presStyleCnt="0"/>
      <dgm:spPr/>
    </dgm:pt>
    <dgm:pt modelId="{C5592663-9132-D541-88C2-DC82A0BE9C6A}" type="pres">
      <dgm:prSet presAssocID="{AAF6818F-590A-AF43-964A-524105CACC0F}" presName="hierRoot1" presStyleCnt="0">
        <dgm:presLayoutVars>
          <dgm:hierBranch val="init"/>
        </dgm:presLayoutVars>
      </dgm:prSet>
      <dgm:spPr/>
    </dgm:pt>
    <dgm:pt modelId="{A386C1CD-DF2A-A64E-9BF4-C625D0E28AA3}" type="pres">
      <dgm:prSet presAssocID="{AAF6818F-590A-AF43-964A-524105CACC0F}" presName="rootComposite1" presStyleCnt="0"/>
      <dgm:spPr/>
    </dgm:pt>
    <dgm:pt modelId="{D42A0669-5B25-8447-BC67-A2928C9832D7}" type="pres">
      <dgm:prSet presAssocID="{AAF6818F-590A-AF43-964A-524105CACC0F}" presName="rootText1" presStyleLbl="node0" presStyleIdx="2" presStyleCnt="3" custScaleX="107635" custScaleY="134037">
        <dgm:presLayoutVars>
          <dgm:chPref val="3"/>
        </dgm:presLayoutVars>
      </dgm:prSet>
      <dgm:spPr/>
    </dgm:pt>
    <dgm:pt modelId="{557E3AAC-CAC2-3540-BEA0-423B86DE52B6}" type="pres">
      <dgm:prSet presAssocID="{AAF6818F-590A-AF43-964A-524105CACC0F}" presName="rootConnector1" presStyleLbl="node1" presStyleIdx="0" presStyleCnt="0"/>
      <dgm:spPr/>
    </dgm:pt>
    <dgm:pt modelId="{D260D31C-DE13-8843-B099-302FDA2B4079}" type="pres">
      <dgm:prSet presAssocID="{AAF6818F-590A-AF43-964A-524105CACC0F}" presName="hierChild2" presStyleCnt="0"/>
      <dgm:spPr/>
    </dgm:pt>
    <dgm:pt modelId="{9FCD353E-6F2C-2E48-B76A-73B8B241F759}" type="pres">
      <dgm:prSet presAssocID="{AAF6818F-590A-AF43-964A-524105CACC0F}" presName="hierChild3" presStyleCnt="0"/>
      <dgm:spPr/>
    </dgm:pt>
  </dgm:ptLst>
  <dgm:cxnLst>
    <dgm:cxn modelId="{5FF4D109-0BC7-474B-89F8-EA1EBA55ED03}" srcId="{6059E934-F593-8347-9B20-CAD9C90FA4C7}" destId="{5F72BB10-8739-A34D-8AC6-473522C5D00F}" srcOrd="0" destOrd="0" parTransId="{D9D79E37-2F0B-6F4D-8283-107A26E1DB58}" sibTransId="{FE733563-A54D-CD41-B33E-1975525D1858}"/>
    <dgm:cxn modelId="{39EE3B0C-0F1E-5040-A3C0-E47FE5C51B94}" type="presOf" srcId="{AAF6818F-590A-AF43-964A-524105CACC0F}" destId="{557E3AAC-CAC2-3540-BEA0-423B86DE52B6}" srcOrd="1" destOrd="0" presId="urn:microsoft.com/office/officeart/2005/8/layout/orgChart1"/>
    <dgm:cxn modelId="{AF070C0E-67DC-E443-B517-49207E749E8C}" type="presOf" srcId="{A1713E8E-C11C-9749-86C2-C34B82D5C29A}" destId="{C9EB029B-B33B-2544-9366-C8D921553E38}" srcOrd="1" destOrd="0" presId="urn:microsoft.com/office/officeart/2005/8/layout/orgChart1"/>
    <dgm:cxn modelId="{25347B38-8AB3-934B-BB61-1E83B6975AC2}" type="presOf" srcId="{5F72BB10-8739-A34D-8AC6-473522C5D00F}" destId="{E48A0CD2-993C-4743-AA2B-48862576AE98}" srcOrd="1" destOrd="0" presId="urn:microsoft.com/office/officeart/2005/8/layout/orgChart1"/>
    <dgm:cxn modelId="{B41D7E54-9108-2A4C-993E-319D48AD8273}" srcId="{6059E934-F593-8347-9B20-CAD9C90FA4C7}" destId="{A1713E8E-C11C-9749-86C2-C34B82D5C29A}" srcOrd="1" destOrd="0" parTransId="{A003505B-4192-D64A-9933-A56AEAAD1D34}" sibTransId="{8AD7A4A2-62BD-7A45-B00E-55BA7CDA3343}"/>
    <dgm:cxn modelId="{C525ED6E-33F6-2A43-8A29-1ADA336FB2F1}" type="presOf" srcId="{A1713E8E-C11C-9749-86C2-C34B82D5C29A}" destId="{6161EB09-844D-BB4B-8D8F-DB96B26158D7}" srcOrd="0" destOrd="0" presId="urn:microsoft.com/office/officeart/2005/8/layout/orgChart1"/>
    <dgm:cxn modelId="{D545C770-778C-874A-A809-5B3BB1869B67}" type="presOf" srcId="{6059E934-F593-8347-9B20-CAD9C90FA4C7}" destId="{8A388402-63AB-2944-A05D-06B6C6AC3219}" srcOrd="0" destOrd="0" presId="urn:microsoft.com/office/officeart/2005/8/layout/orgChart1"/>
    <dgm:cxn modelId="{76E7E47A-238F-A24A-B2B7-6832382476D0}" type="presOf" srcId="{5F72BB10-8739-A34D-8AC6-473522C5D00F}" destId="{47D357BC-375D-5741-8232-4ACE088ACF95}" srcOrd="0" destOrd="0" presId="urn:microsoft.com/office/officeart/2005/8/layout/orgChart1"/>
    <dgm:cxn modelId="{90F55588-9090-364A-87F8-BFB77A62D1B6}" type="presOf" srcId="{AAF6818F-590A-AF43-964A-524105CACC0F}" destId="{D42A0669-5B25-8447-BC67-A2928C9832D7}" srcOrd="0" destOrd="0" presId="urn:microsoft.com/office/officeart/2005/8/layout/orgChart1"/>
    <dgm:cxn modelId="{41E10AAE-E74C-DF45-BF2E-AD43E2EEE4A0}" srcId="{6059E934-F593-8347-9B20-CAD9C90FA4C7}" destId="{AAF6818F-590A-AF43-964A-524105CACC0F}" srcOrd="2" destOrd="0" parTransId="{84C840FE-BE0A-6C44-B63D-E8188D65BC53}" sibTransId="{3E090622-1049-5C4A-8A31-6EB073218393}"/>
    <dgm:cxn modelId="{95B0CAEE-4D14-354B-92F3-A2A4FE74FCC8}" type="presParOf" srcId="{8A388402-63AB-2944-A05D-06B6C6AC3219}" destId="{8A5851DB-01CB-3F4A-B04B-3C56EB529F72}" srcOrd="0" destOrd="0" presId="urn:microsoft.com/office/officeart/2005/8/layout/orgChart1"/>
    <dgm:cxn modelId="{5FE72BAA-8F0C-D140-9230-5D6B426602AD}" type="presParOf" srcId="{8A5851DB-01CB-3F4A-B04B-3C56EB529F72}" destId="{5C7598F9-8F9B-5340-8326-CE2D3CF3EF18}" srcOrd="0" destOrd="0" presId="urn:microsoft.com/office/officeart/2005/8/layout/orgChart1"/>
    <dgm:cxn modelId="{97155954-A7C0-8347-BEF2-C25FAD1FCEBE}" type="presParOf" srcId="{5C7598F9-8F9B-5340-8326-CE2D3CF3EF18}" destId="{47D357BC-375D-5741-8232-4ACE088ACF95}" srcOrd="0" destOrd="0" presId="urn:microsoft.com/office/officeart/2005/8/layout/orgChart1"/>
    <dgm:cxn modelId="{C4D60F62-78A8-2F4D-8FD1-12F45B479586}" type="presParOf" srcId="{5C7598F9-8F9B-5340-8326-CE2D3CF3EF18}" destId="{E48A0CD2-993C-4743-AA2B-48862576AE98}" srcOrd="1" destOrd="0" presId="urn:microsoft.com/office/officeart/2005/8/layout/orgChart1"/>
    <dgm:cxn modelId="{D798D419-409D-184F-832D-9703E4FA0312}" type="presParOf" srcId="{8A5851DB-01CB-3F4A-B04B-3C56EB529F72}" destId="{D9DEB180-7767-A449-98ED-B6BBA4E99693}" srcOrd="1" destOrd="0" presId="urn:microsoft.com/office/officeart/2005/8/layout/orgChart1"/>
    <dgm:cxn modelId="{0BFF67E0-5C25-D846-B3F9-9ECE214ACE4C}" type="presParOf" srcId="{8A5851DB-01CB-3F4A-B04B-3C56EB529F72}" destId="{67E688B3-96B0-2C40-A2DE-D4BB8EE89952}" srcOrd="2" destOrd="0" presId="urn:microsoft.com/office/officeart/2005/8/layout/orgChart1"/>
    <dgm:cxn modelId="{6903F2E6-E9FA-CA49-A6AD-2093C12C8F4B}" type="presParOf" srcId="{8A388402-63AB-2944-A05D-06B6C6AC3219}" destId="{FCFA4F7F-F969-D946-93FC-16FC3B4BE42A}" srcOrd="1" destOrd="0" presId="urn:microsoft.com/office/officeart/2005/8/layout/orgChart1"/>
    <dgm:cxn modelId="{B228BEEE-9E8A-9845-974B-75A7CEB9104F}" type="presParOf" srcId="{FCFA4F7F-F969-D946-93FC-16FC3B4BE42A}" destId="{5F3A2F69-B225-BA4F-A469-2EC385DC37BD}" srcOrd="0" destOrd="0" presId="urn:microsoft.com/office/officeart/2005/8/layout/orgChart1"/>
    <dgm:cxn modelId="{437F317D-684C-364B-B814-115377947D21}" type="presParOf" srcId="{5F3A2F69-B225-BA4F-A469-2EC385DC37BD}" destId="{6161EB09-844D-BB4B-8D8F-DB96B26158D7}" srcOrd="0" destOrd="0" presId="urn:microsoft.com/office/officeart/2005/8/layout/orgChart1"/>
    <dgm:cxn modelId="{61F5C587-7AB1-E949-9B54-2F2CCCD3D5F0}" type="presParOf" srcId="{5F3A2F69-B225-BA4F-A469-2EC385DC37BD}" destId="{C9EB029B-B33B-2544-9366-C8D921553E38}" srcOrd="1" destOrd="0" presId="urn:microsoft.com/office/officeart/2005/8/layout/orgChart1"/>
    <dgm:cxn modelId="{0F19F5E1-C2BD-7D46-B271-3BBC9DC8691D}" type="presParOf" srcId="{FCFA4F7F-F969-D946-93FC-16FC3B4BE42A}" destId="{0575C2E6-2301-DB43-9194-22826459F794}" srcOrd="1" destOrd="0" presId="urn:microsoft.com/office/officeart/2005/8/layout/orgChart1"/>
    <dgm:cxn modelId="{D55733F7-9740-1042-A13C-E1CB57467A07}" type="presParOf" srcId="{FCFA4F7F-F969-D946-93FC-16FC3B4BE42A}" destId="{9FF3C843-A71E-154E-9011-610081EE16AC}" srcOrd="2" destOrd="0" presId="urn:microsoft.com/office/officeart/2005/8/layout/orgChart1"/>
    <dgm:cxn modelId="{AD4B8B3E-4F71-894B-AC3B-E3A9B0E80BC7}" type="presParOf" srcId="{8A388402-63AB-2944-A05D-06B6C6AC3219}" destId="{C5592663-9132-D541-88C2-DC82A0BE9C6A}" srcOrd="2" destOrd="0" presId="urn:microsoft.com/office/officeart/2005/8/layout/orgChart1"/>
    <dgm:cxn modelId="{28774FE1-69FC-CC4B-B5EA-67DFE463AA41}" type="presParOf" srcId="{C5592663-9132-D541-88C2-DC82A0BE9C6A}" destId="{A386C1CD-DF2A-A64E-9BF4-C625D0E28AA3}" srcOrd="0" destOrd="0" presId="urn:microsoft.com/office/officeart/2005/8/layout/orgChart1"/>
    <dgm:cxn modelId="{C2BB0FE0-D8D1-024D-821E-7FBA0626F5D7}" type="presParOf" srcId="{A386C1CD-DF2A-A64E-9BF4-C625D0E28AA3}" destId="{D42A0669-5B25-8447-BC67-A2928C9832D7}" srcOrd="0" destOrd="0" presId="urn:microsoft.com/office/officeart/2005/8/layout/orgChart1"/>
    <dgm:cxn modelId="{52B1A3BC-0FE5-A64F-BB90-E570E5CC3153}" type="presParOf" srcId="{A386C1CD-DF2A-A64E-9BF4-C625D0E28AA3}" destId="{557E3AAC-CAC2-3540-BEA0-423B86DE52B6}" srcOrd="1" destOrd="0" presId="urn:microsoft.com/office/officeart/2005/8/layout/orgChart1"/>
    <dgm:cxn modelId="{6FC0356A-FC11-1E42-8873-8289BA75F255}" type="presParOf" srcId="{C5592663-9132-D541-88C2-DC82A0BE9C6A}" destId="{D260D31C-DE13-8843-B099-302FDA2B4079}" srcOrd="1" destOrd="0" presId="urn:microsoft.com/office/officeart/2005/8/layout/orgChart1"/>
    <dgm:cxn modelId="{8C0E7C95-65AF-5B4A-B351-FB9A2B18ECA7}" type="presParOf" srcId="{C5592663-9132-D541-88C2-DC82A0BE9C6A}" destId="{9FCD353E-6F2C-2E48-B76A-73B8B241F75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D33F932-DD6D-A747-9C71-6B17AD6ECEF1}" type="doc">
      <dgm:prSet loTypeId="urn:microsoft.com/office/officeart/2008/layout/CircularPictureCallou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BA27D2C-1A83-4740-8E72-3FC437EE4C55}">
      <dgm:prSet custT="1"/>
      <dgm:spPr/>
      <dgm:t>
        <a:bodyPr>
          <a:prstTxWarp prst="textArchDown">
            <a:avLst/>
          </a:prstTxWarp>
          <a:scene3d>
            <a:camera prst="orthographicFront"/>
            <a:lightRig rig="brightRoom" dir="t"/>
          </a:scene3d>
          <a:sp3d contourW="6350" prstMaterial="plastic">
            <a:bevelT w="20320" h="20320" prst="angle"/>
            <a:contourClr>
              <a:schemeClr val="accent1">
                <a:tint val="100000"/>
                <a:shade val="100000"/>
                <a:hueMod val="100000"/>
                <a:satMod val="100000"/>
              </a:schemeClr>
            </a:contourClr>
          </a:sp3d>
        </a:bodyPr>
        <a:lstStyle/>
        <a:p>
          <a:r>
            <a:rPr lang="en-US" sz="4400" b="1" cap="all" spc="0" dirty="0">
              <a:ln>
                <a:solidFill>
                  <a:srgbClr val="800080"/>
                </a:solidFill>
              </a:ln>
              <a:solidFill>
                <a:srgbClr val="800080"/>
              </a:solidFill>
              <a:effectLst>
                <a:outerShdw blurRad="60007" dir="2000400" sy="-30000" kx="-800400" algn="bl" rotWithShape="0">
                  <a:prstClr val="black">
                    <a:alpha val="20000"/>
                  </a:prstClr>
                </a:outerShdw>
                <a:reflection blurRad="10000" stA="55000" endPos="48000" dist="500" dir="5400000" sy="-100000" algn="bl" rotWithShape="0"/>
              </a:effectLst>
            </a:rPr>
            <a:t>Innovative Partnerships</a:t>
          </a:r>
        </a:p>
      </dgm:t>
    </dgm:pt>
    <dgm:pt modelId="{EE0820AD-3D34-0847-8E12-C1954C1112EE}" type="parTrans" cxnId="{35A46894-0294-924D-9CCA-AAAE52DF5F3C}">
      <dgm:prSet/>
      <dgm:spPr/>
      <dgm:t>
        <a:bodyPr/>
        <a:lstStyle/>
        <a:p>
          <a:endParaRPr lang="en-US"/>
        </a:p>
      </dgm:t>
    </dgm:pt>
    <dgm:pt modelId="{CB86C8D2-B0F7-574F-8DD6-31EB200C9A44}" type="sibTrans" cxnId="{35A46894-0294-924D-9CCA-AAAE52DF5F3C}">
      <dgm:prSet/>
      <dgm:spPr>
        <a:blipFill>
          <a:blip xmlns:r="http://schemas.openxmlformats.org/officeDocument/2006/relationships" r:embed="rId1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8F9C0EA3-C87B-C149-AB78-6845392107F6}">
      <dgm:prSet phldrT="[Text]"/>
      <dgm:spPr/>
      <dgm:t>
        <a:bodyPr/>
        <a:lstStyle/>
        <a:p>
          <a:r>
            <a:rPr lang="en-US" dirty="0"/>
            <a:t>Leverage Financial Resources</a:t>
          </a:r>
        </a:p>
      </dgm:t>
    </dgm:pt>
    <dgm:pt modelId="{1F012FEE-7708-6745-BE83-98FADA2781A5}" type="parTrans" cxnId="{96F5CE14-F363-9549-B8A4-DBE6840C6F98}">
      <dgm:prSet/>
      <dgm:spPr/>
      <dgm:t>
        <a:bodyPr/>
        <a:lstStyle/>
        <a:p>
          <a:endParaRPr lang="en-US"/>
        </a:p>
      </dgm:t>
    </dgm:pt>
    <dgm:pt modelId="{47EC0992-6132-FF43-AC19-4EA7116D731B}" type="sibTrans" cxnId="{96F5CE14-F363-9549-B8A4-DBE6840C6F98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  <dgm:t>
        <a:bodyPr/>
        <a:lstStyle/>
        <a:p>
          <a:endParaRPr lang="en-US"/>
        </a:p>
      </dgm:t>
    </dgm:pt>
    <dgm:pt modelId="{771D00C5-FF2E-5449-B24E-DE5D3C31362F}">
      <dgm:prSet phldrT="[Text]"/>
      <dgm:spPr/>
      <dgm:t>
        <a:bodyPr/>
        <a:lstStyle/>
        <a:p>
          <a:r>
            <a:rPr lang="en-US" dirty="0"/>
            <a:t>Coordinate Technology Development and Transfer</a:t>
          </a:r>
        </a:p>
      </dgm:t>
    </dgm:pt>
    <dgm:pt modelId="{4E4DFD4E-446F-4845-9642-39C0788AF460}" type="parTrans" cxnId="{01BEF8CF-7C80-B04B-A926-9611B42AA532}">
      <dgm:prSet/>
      <dgm:spPr/>
      <dgm:t>
        <a:bodyPr/>
        <a:lstStyle/>
        <a:p>
          <a:endParaRPr lang="en-US"/>
        </a:p>
      </dgm:t>
    </dgm:pt>
    <dgm:pt modelId="{D42EF2EF-3330-0F47-8B08-A91D3FCC63BF}" type="sibTrans" cxnId="{01BEF8CF-7C80-B04B-A926-9611B42AA532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  <dgm:t>
        <a:bodyPr/>
        <a:lstStyle/>
        <a:p>
          <a:endParaRPr lang="en-US"/>
        </a:p>
      </dgm:t>
    </dgm:pt>
    <dgm:pt modelId="{E1E16BD1-16C6-5A49-8DAB-02F291DD42EE}">
      <dgm:prSet phldrT="[Text]"/>
      <dgm:spPr/>
      <dgm:t>
        <a:bodyPr/>
        <a:lstStyle/>
        <a:p>
          <a:r>
            <a:rPr lang="en-US" dirty="0"/>
            <a:t>Reach common goal</a:t>
          </a:r>
        </a:p>
      </dgm:t>
    </dgm:pt>
    <dgm:pt modelId="{9C4AE81D-9453-3B40-8816-B31441D741CA}" type="parTrans" cxnId="{F5CC15D0-3ABB-024A-A76F-6EC293D3BE2D}">
      <dgm:prSet/>
      <dgm:spPr/>
      <dgm:t>
        <a:bodyPr/>
        <a:lstStyle/>
        <a:p>
          <a:endParaRPr lang="en-US"/>
        </a:p>
      </dgm:t>
    </dgm:pt>
    <dgm:pt modelId="{24D4F5DC-D855-5749-8EA8-89D32DCD6EFA}" type="sibTrans" cxnId="{F5CC15D0-3ABB-024A-A76F-6EC293D3BE2D}">
      <dgm:prSet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t>
        <a:bodyPr/>
        <a:lstStyle/>
        <a:p>
          <a:endParaRPr lang="en-US"/>
        </a:p>
      </dgm:t>
    </dgm:pt>
    <dgm:pt modelId="{440CCF55-9845-5742-AB4C-C6EB0BC24C4F}">
      <dgm:prSet/>
      <dgm:spPr/>
      <dgm:t>
        <a:bodyPr/>
        <a:lstStyle/>
        <a:p>
          <a:r>
            <a:rPr lang="en-US" dirty="0"/>
            <a:t>Effective Capacity Building Across Regions</a:t>
          </a:r>
        </a:p>
      </dgm:t>
    </dgm:pt>
    <dgm:pt modelId="{1F231B25-BC1B-D64E-8083-C5D5BF5AA477}" type="parTrans" cxnId="{D26E6FE3-614A-D046-BC80-708FA9B479D8}">
      <dgm:prSet/>
      <dgm:spPr/>
      <dgm:t>
        <a:bodyPr/>
        <a:lstStyle/>
        <a:p>
          <a:endParaRPr lang="en-US"/>
        </a:p>
      </dgm:t>
    </dgm:pt>
    <dgm:pt modelId="{3414507D-A99E-484E-B2A8-208312778C72}" type="sibTrans" cxnId="{D26E6FE3-614A-D046-BC80-708FA9B479D8}">
      <dgm:prSet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  <dgm:t>
        <a:bodyPr/>
        <a:lstStyle/>
        <a:p>
          <a:endParaRPr lang="en-US"/>
        </a:p>
      </dgm:t>
    </dgm:pt>
    <dgm:pt modelId="{7E53D545-8344-4D41-8BB4-836DB804A38E}">
      <dgm:prSet/>
      <dgm:spPr/>
      <dgm:t>
        <a:bodyPr/>
        <a:lstStyle/>
        <a:p>
          <a:r>
            <a:rPr lang="en-US" dirty="0"/>
            <a:t>Common Priorities</a:t>
          </a:r>
        </a:p>
      </dgm:t>
    </dgm:pt>
    <dgm:pt modelId="{60904D71-C1F1-994B-A69E-A77FB2651EAA}" type="parTrans" cxnId="{7B656E61-8F82-5D47-940A-CE9C576A0CF1}">
      <dgm:prSet/>
      <dgm:spPr/>
      <dgm:t>
        <a:bodyPr/>
        <a:lstStyle/>
        <a:p>
          <a:endParaRPr lang="en-US"/>
        </a:p>
      </dgm:t>
    </dgm:pt>
    <dgm:pt modelId="{7EC534E3-E1AD-2B4E-9B03-59C5E97B17B7}" type="sibTrans" cxnId="{7B656E61-8F82-5D47-940A-CE9C576A0CF1}">
      <dgm:prSet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1000" r="-51000"/>
          </a:stretch>
        </a:blipFill>
      </dgm:spPr>
      <dgm:t>
        <a:bodyPr/>
        <a:lstStyle/>
        <a:p>
          <a:endParaRPr lang="en-US"/>
        </a:p>
      </dgm:t>
    </dgm:pt>
    <dgm:pt modelId="{F914D91F-AA49-0849-B248-E396BC580C64}" type="pres">
      <dgm:prSet presAssocID="{AD33F932-DD6D-A747-9C71-6B17AD6ECEF1}" presName="Name0" presStyleCnt="0">
        <dgm:presLayoutVars>
          <dgm:chMax val="7"/>
          <dgm:chPref val="7"/>
          <dgm:dir/>
        </dgm:presLayoutVars>
      </dgm:prSet>
      <dgm:spPr/>
    </dgm:pt>
    <dgm:pt modelId="{2EDE68D9-C95D-DF4E-A78C-4C1B0ABE2576}" type="pres">
      <dgm:prSet presAssocID="{AD33F932-DD6D-A747-9C71-6B17AD6ECEF1}" presName="Name1" presStyleCnt="0"/>
      <dgm:spPr/>
    </dgm:pt>
    <dgm:pt modelId="{D60B04F3-31BD-484E-96B1-B69815F71784}" type="pres">
      <dgm:prSet presAssocID="{CB86C8D2-B0F7-574F-8DD6-31EB200C9A44}" presName="picture_1" presStyleCnt="0"/>
      <dgm:spPr/>
    </dgm:pt>
    <dgm:pt modelId="{22FAA88B-D0A3-D040-984B-2FCE91CD94B8}" type="pres">
      <dgm:prSet presAssocID="{CB86C8D2-B0F7-574F-8DD6-31EB200C9A44}" presName="pictureRepeatNode" presStyleLbl="alignImgPlace1" presStyleIdx="0" presStyleCnt="6" custLinFactNeighborX="740" custLinFactNeighborY="1764"/>
      <dgm:spPr/>
    </dgm:pt>
    <dgm:pt modelId="{429A4617-5880-9848-82C5-783ED7F4718D}" type="pres">
      <dgm:prSet presAssocID="{4BA27D2C-1A83-4740-8E72-3FC437EE4C55}" presName="text_1" presStyleLbl="node1" presStyleIdx="0" presStyleCnt="0" custScaleX="158275" custScaleY="202812" custLinFactNeighborX="2823" custLinFactNeighborY="-95863">
        <dgm:presLayoutVars>
          <dgm:bulletEnabled val="1"/>
        </dgm:presLayoutVars>
      </dgm:prSet>
      <dgm:spPr/>
    </dgm:pt>
    <dgm:pt modelId="{A040006A-B425-3B41-9156-5DAFDE0F879C}" type="pres">
      <dgm:prSet presAssocID="{47EC0992-6132-FF43-AC19-4EA7116D731B}" presName="picture_2" presStyleCnt="0"/>
      <dgm:spPr/>
    </dgm:pt>
    <dgm:pt modelId="{2C58D839-0080-E94B-B041-B0766FAA8FE2}" type="pres">
      <dgm:prSet presAssocID="{47EC0992-6132-FF43-AC19-4EA7116D731B}" presName="pictureRepeatNode" presStyleLbl="alignImgPlace1" presStyleIdx="1" presStyleCnt="6" custLinFactNeighborX="-14644"/>
      <dgm:spPr/>
    </dgm:pt>
    <dgm:pt modelId="{04C14A1E-9FDB-044C-9302-12FB6889BCB8}" type="pres">
      <dgm:prSet presAssocID="{8F9C0EA3-C87B-C149-AB78-6845392107F6}" presName="line_2" presStyleLbl="parChTrans1D1" presStyleIdx="0" presStyleCnt="5"/>
      <dgm:spPr/>
    </dgm:pt>
    <dgm:pt modelId="{627B261D-99F0-784B-9C4B-30AFA74CA855}" type="pres">
      <dgm:prSet presAssocID="{8F9C0EA3-C87B-C149-AB78-6845392107F6}" presName="textparent_2" presStyleLbl="node1" presStyleIdx="0" presStyleCnt="0"/>
      <dgm:spPr/>
    </dgm:pt>
    <dgm:pt modelId="{7E3C5797-E110-304A-A123-70249913D82E}" type="pres">
      <dgm:prSet presAssocID="{8F9C0EA3-C87B-C149-AB78-6845392107F6}" presName="text_2" presStyleLbl="revTx" presStyleIdx="0" presStyleCnt="5" custLinFactNeighborX="-8590">
        <dgm:presLayoutVars>
          <dgm:bulletEnabled val="1"/>
        </dgm:presLayoutVars>
      </dgm:prSet>
      <dgm:spPr/>
    </dgm:pt>
    <dgm:pt modelId="{0DF9E561-8A28-1B48-9604-E201F6DB39C3}" type="pres">
      <dgm:prSet presAssocID="{D42EF2EF-3330-0F47-8B08-A91D3FCC63BF}" presName="picture_3" presStyleCnt="0"/>
      <dgm:spPr/>
    </dgm:pt>
    <dgm:pt modelId="{48B7B460-BC5C-074A-92AF-42653184CB51}" type="pres">
      <dgm:prSet presAssocID="{D42EF2EF-3330-0F47-8B08-A91D3FCC63BF}" presName="pictureRepeatNode" presStyleLbl="alignImgPlace1" presStyleIdx="2" presStyleCnt="6" custLinFactNeighborX="-24058"/>
      <dgm:spPr/>
    </dgm:pt>
    <dgm:pt modelId="{4114BD5C-DB75-A143-8E16-AC00B6A0A757}" type="pres">
      <dgm:prSet presAssocID="{771D00C5-FF2E-5449-B24E-DE5D3C31362F}" presName="line_3" presStyleLbl="parChTrans1D1" presStyleIdx="1" presStyleCnt="5"/>
      <dgm:spPr/>
    </dgm:pt>
    <dgm:pt modelId="{DF1883F7-CAF6-7044-8999-CA82DD780240}" type="pres">
      <dgm:prSet presAssocID="{771D00C5-FF2E-5449-B24E-DE5D3C31362F}" presName="textparent_3" presStyleLbl="node1" presStyleIdx="0" presStyleCnt="0"/>
      <dgm:spPr/>
    </dgm:pt>
    <dgm:pt modelId="{326B5275-92A3-EA42-8677-030354D7898D}" type="pres">
      <dgm:prSet presAssocID="{771D00C5-FF2E-5449-B24E-DE5D3C31362F}" presName="text_3" presStyleLbl="revTx" presStyleIdx="1" presStyleCnt="5" custScaleX="184396" custScaleY="82404" custLinFactNeighborX="-13816" custLinFactNeighborY="9423">
        <dgm:presLayoutVars>
          <dgm:bulletEnabled val="1"/>
        </dgm:presLayoutVars>
      </dgm:prSet>
      <dgm:spPr/>
    </dgm:pt>
    <dgm:pt modelId="{A6624D0B-DD38-C748-B17D-92D1B4D93998}" type="pres">
      <dgm:prSet presAssocID="{24D4F5DC-D855-5749-8EA8-89D32DCD6EFA}" presName="picture_4" presStyleCnt="0"/>
      <dgm:spPr/>
    </dgm:pt>
    <dgm:pt modelId="{9F25FD26-2967-7E45-B6EC-D2EFDB48D5AD}" type="pres">
      <dgm:prSet presAssocID="{24D4F5DC-D855-5749-8EA8-89D32DCD6EFA}" presName="pictureRepeatNode" presStyleLbl="alignImgPlace1" presStyleIdx="3" presStyleCnt="6" custLinFactNeighborX="-37663"/>
      <dgm:spPr/>
    </dgm:pt>
    <dgm:pt modelId="{B3B1DA19-076E-6349-820C-786799B86A1B}" type="pres">
      <dgm:prSet presAssocID="{E1E16BD1-16C6-5A49-8DAB-02F291DD42EE}" presName="line_4" presStyleLbl="parChTrans1D1" presStyleIdx="2" presStyleCnt="5"/>
      <dgm:spPr/>
    </dgm:pt>
    <dgm:pt modelId="{CACFC48D-C724-6741-AA45-FAD060F8CA9E}" type="pres">
      <dgm:prSet presAssocID="{E1E16BD1-16C6-5A49-8DAB-02F291DD42EE}" presName="textparent_4" presStyleLbl="node1" presStyleIdx="0" presStyleCnt="0"/>
      <dgm:spPr/>
    </dgm:pt>
    <dgm:pt modelId="{805AB8E4-F880-4B4B-8DD7-D690680FAFB2}" type="pres">
      <dgm:prSet presAssocID="{E1E16BD1-16C6-5A49-8DAB-02F291DD42EE}" presName="text_4" presStyleLbl="revTx" presStyleIdx="2" presStyleCnt="5" custScaleX="2000000" custLinFactX="-2184" custLinFactNeighborX="-100000" custLinFactNeighborY="2346">
        <dgm:presLayoutVars>
          <dgm:bulletEnabled val="1"/>
        </dgm:presLayoutVars>
      </dgm:prSet>
      <dgm:spPr/>
    </dgm:pt>
    <dgm:pt modelId="{09FE78EF-6D9D-6546-B3EE-B93770CBB510}" type="pres">
      <dgm:prSet presAssocID="{3414507D-A99E-484E-B2A8-208312778C72}" presName="picture_5" presStyleCnt="0"/>
      <dgm:spPr/>
    </dgm:pt>
    <dgm:pt modelId="{D888DC59-F625-9F4C-B542-C1024698AB46}" type="pres">
      <dgm:prSet presAssocID="{3414507D-A99E-484E-B2A8-208312778C72}" presName="pictureRepeatNode" presStyleLbl="alignImgPlace1" presStyleIdx="4" presStyleCnt="6" custLinFactNeighborX="-14644"/>
      <dgm:spPr/>
    </dgm:pt>
    <dgm:pt modelId="{9A03FC3D-17AF-634B-B2A0-ACD0081C3060}" type="pres">
      <dgm:prSet presAssocID="{440CCF55-9845-5742-AB4C-C6EB0BC24C4F}" presName="line_5" presStyleLbl="parChTrans1D1" presStyleIdx="3" presStyleCnt="5"/>
      <dgm:spPr/>
    </dgm:pt>
    <dgm:pt modelId="{95F8979E-D58E-AA48-AAAA-B3FB5BBC71AA}" type="pres">
      <dgm:prSet presAssocID="{440CCF55-9845-5742-AB4C-C6EB0BC24C4F}" presName="textparent_5" presStyleLbl="node1" presStyleIdx="0" presStyleCnt="0"/>
      <dgm:spPr/>
    </dgm:pt>
    <dgm:pt modelId="{645B72EC-592C-0F42-928F-6161E7D561FC}" type="pres">
      <dgm:prSet presAssocID="{440CCF55-9845-5742-AB4C-C6EB0BC24C4F}" presName="text_5" presStyleLbl="revTx" presStyleIdx="3" presStyleCnt="5" custScaleX="375231" custLinFactNeighborX="-12502">
        <dgm:presLayoutVars>
          <dgm:bulletEnabled val="1"/>
        </dgm:presLayoutVars>
      </dgm:prSet>
      <dgm:spPr/>
    </dgm:pt>
    <dgm:pt modelId="{BCA55E4F-3139-874D-923F-ED9242C08935}" type="pres">
      <dgm:prSet presAssocID="{7EC534E3-E1AD-2B4E-9B03-59C5E97B17B7}" presName="picture_6" presStyleCnt="0"/>
      <dgm:spPr/>
    </dgm:pt>
    <dgm:pt modelId="{B3D3F8DD-6040-ED43-B875-E7123EFDF958}" type="pres">
      <dgm:prSet presAssocID="{7EC534E3-E1AD-2B4E-9B03-59C5E97B17B7}" presName="pictureRepeatNode" presStyleLbl="alignImgPlace1" presStyleIdx="5" presStyleCnt="6" custLinFactNeighborX="-14644"/>
      <dgm:spPr/>
    </dgm:pt>
    <dgm:pt modelId="{2210779E-F740-3049-B423-25B6D7C42C72}" type="pres">
      <dgm:prSet presAssocID="{7E53D545-8344-4D41-8BB4-836DB804A38E}" presName="line_6" presStyleLbl="parChTrans1D1" presStyleIdx="4" presStyleCnt="5"/>
      <dgm:spPr/>
    </dgm:pt>
    <dgm:pt modelId="{ED2FBFD9-62BB-344C-99B7-4716FE0879B7}" type="pres">
      <dgm:prSet presAssocID="{7E53D545-8344-4D41-8BB4-836DB804A38E}" presName="textparent_6" presStyleLbl="node1" presStyleIdx="0" presStyleCnt="0"/>
      <dgm:spPr/>
    </dgm:pt>
    <dgm:pt modelId="{84D0E3AA-8345-9F4C-B7DE-2CD41CFD6238}" type="pres">
      <dgm:prSet presAssocID="{7E53D545-8344-4D41-8BB4-836DB804A38E}" presName="text_6" presStyleLbl="revTx" presStyleIdx="4" presStyleCnt="5" custLinFactNeighborX="-9254">
        <dgm:presLayoutVars>
          <dgm:bulletEnabled val="1"/>
        </dgm:presLayoutVars>
      </dgm:prSet>
      <dgm:spPr/>
    </dgm:pt>
  </dgm:ptLst>
  <dgm:cxnLst>
    <dgm:cxn modelId="{911DBF0A-82E2-9248-B34C-5B88F173454E}" type="presOf" srcId="{4BA27D2C-1A83-4740-8E72-3FC437EE4C55}" destId="{429A4617-5880-9848-82C5-783ED7F4718D}" srcOrd="0" destOrd="0" presId="urn:microsoft.com/office/officeart/2008/layout/CircularPictureCallout"/>
    <dgm:cxn modelId="{96F5CE14-F363-9549-B8A4-DBE6840C6F98}" srcId="{AD33F932-DD6D-A747-9C71-6B17AD6ECEF1}" destId="{8F9C0EA3-C87B-C149-AB78-6845392107F6}" srcOrd="1" destOrd="0" parTransId="{1F012FEE-7708-6745-BE83-98FADA2781A5}" sibTransId="{47EC0992-6132-FF43-AC19-4EA7116D731B}"/>
    <dgm:cxn modelId="{72813A2F-3D43-804D-98D6-1EA9E83E9706}" type="presOf" srcId="{AD33F932-DD6D-A747-9C71-6B17AD6ECEF1}" destId="{F914D91F-AA49-0849-B248-E396BC580C64}" srcOrd="0" destOrd="0" presId="urn:microsoft.com/office/officeart/2008/layout/CircularPictureCallout"/>
    <dgm:cxn modelId="{A6935435-CBCE-6A40-8F53-AF40901FED10}" type="presOf" srcId="{8F9C0EA3-C87B-C149-AB78-6845392107F6}" destId="{7E3C5797-E110-304A-A123-70249913D82E}" srcOrd="0" destOrd="0" presId="urn:microsoft.com/office/officeart/2008/layout/CircularPictureCallout"/>
    <dgm:cxn modelId="{47940737-4935-B64C-86CC-8EA0FE8505C8}" type="presOf" srcId="{D42EF2EF-3330-0F47-8B08-A91D3FCC63BF}" destId="{48B7B460-BC5C-074A-92AF-42653184CB51}" srcOrd="0" destOrd="0" presId="urn:microsoft.com/office/officeart/2008/layout/CircularPictureCallout"/>
    <dgm:cxn modelId="{475CD650-0310-3C4E-BB87-B98EE41E3397}" type="presOf" srcId="{3414507D-A99E-484E-B2A8-208312778C72}" destId="{D888DC59-F625-9F4C-B542-C1024698AB46}" srcOrd="0" destOrd="0" presId="urn:microsoft.com/office/officeart/2008/layout/CircularPictureCallout"/>
    <dgm:cxn modelId="{7B656E61-8F82-5D47-940A-CE9C576A0CF1}" srcId="{AD33F932-DD6D-A747-9C71-6B17AD6ECEF1}" destId="{7E53D545-8344-4D41-8BB4-836DB804A38E}" srcOrd="5" destOrd="0" parTransId="{60904D71-C1F1-994B-A69E-A77FB2651EAA}" sibTransId="{7EC534E3-E1AD-2B4E-9B03-59C5E97B17B7}"/>
    <dgm:cxn modelId="{D1550862-43E4-D94B-B0A2-238C35FD9F36}" type="presOf" srcId="{7E53D545-8344-4D41-8BB4-836DB804A38E}" destId="{84D0E3AA-8345-9F4C-B7DE-2CD41CFD6238}" srcOrd="0" destOrd="0" presId="urn:microsoft.com/office/officeart/2008/layout/CircularPictureCallout"/>
    <dgm:cxn modelId="{16EFE164-08F0-C841-8DAC-29B2F44F36B2}" type="presOf" srcId="{E1E16BD1-16C6-5A49-8DAB-02F291DD42EE}" destId="{805AB8E4-F880-4B4B-8DD7-D690680FAFB2}" srcOrd="0" destOrd="0" presId="urn:microsoft.com/office/officeart/2008/layout/CircularPictureCallout"/>
    <dgm:cxn modelId="{055E3372-2BF4-2F4E-832F-C7F8D70C5140}" type="presOf" srcId="{CB86C8D2-B0F7-574F-8DD6-31EB200C9A44}" destId="{22FAA88B-D0A3-D040-984B-2FCE91CD94B8}" srcOrd="0" destOrd="0" presId="urn:microsoft.com/office/officeart/2008/layout/CircularPictureCallout"/>
    <dgm:cxn modelId="{9DF3FE82-E800-024A-853E-1D9F1C9EBE29}" type="presOf" srcId="{47EC0992-6132-FF43-AC19-4EA7116D731B}" destId="{2C58D839-0080-E94B-B041-B0766FAA8FE2}" srcOrd="0" destOrd="0" presId="urn:microsoft.com/office/officeart/2008/layout/CircularPictureCallout"/>
    <dgm:cxn modelId="{35A46894-0294-924D-9CCA-AAAE52DF5F3C}" srcId="{AD33F932-DD6D-A747-9C71-6B17AD6ECEF1}" destId="{4BA27D2C-1A83-4740-8E72-3FC437EE4C55}" srcOrd="0" destOrd="0" parTransId="{EE0820AD-3D34-0847-8E12-C1954C1112EE}" sibTransId="{CB86C8D2-B0F7-574F-8DD6-31EB200C9A44}"/>
    <dgm:cxn modelId="{201F2D9E-8C1B-6044-99CE-4660101BE4A0}" type="presOf" srcId="{7EC534E3-E1AD-2B4E-9B03-59C5E97B17B7}" destId="{B3D3F8DD-6040-ED43-B875-E7123EFDF958}" srcOrd="0" destOrd="0" presId="urn:microsoft.com/office/officeart/2008/layout/CircularPictureCallout"/>
    <dgm:cxn modelId="{01BEF8CF-7C80-B04B-A926-9611B42AA532}" srcId="{AD33F932-DD6D-A747-9C71-6B17AD6ECEF1}" destId="{771D00C5-FF2E-5449-B24E-DE5D3C31362F}" srcOrd="2" destOrd="0" parTransId="{4E4DFD4E-446F-4845-9642-39C0788AF460}" sibTransId="{D42EF2EF-3330-0F47-8B08-A91D3FCC63BF}"/>
    <dgm:cxn modelId="{F5CC15D0-3ABB-024A-A76F-6EC293D3BE2D}" srcId="{AD33F932-DD6D-A747-9C71-6B17AD6ECEF1}" destId="{E1E16BD1-16C6-5A49-8DAB-02F291DD42EE}" srcOrd="3" destOrd="0" parTransId="{9C4AE81D-9453-3B40-8816-B31441D741CA}" sibTransId="{24D4F5DC-D855-5749-8EA8-89D32DCD6EFA}"/>
    <dgm:cxn modelId="{C5C218D5-C07F-7747-8088-91783A6AC5B3}" type="presOf" srcId="{771D00C5-FF2E-5449-B24E-DE5D3C31362F}" destId="{326B5275-92A3-EA42-8677-030354D7898D}" srcOrd="0" destOrd="0" presId="urn:microsoft.com/office/officeart/2008/layout/CircularPictureCallout"/>
    <dgm:cxn modelId="{A79B16D7-7CE6-AA46-A5E6-797C52874A30}" type="presOf" srcId="{24D4F5DC-D855-5749-8EA8-89D32DCD6EFA}" destId="{9F25FD26-2967-7E45-B6EC-D2EFDB48D5AD}" srcOrd="0" destOrd="0" presId="urn:microsoft.com/office/officeart/2008/layout/CircularPictureCallout"/>
    <dgm:cxn modelId="{D26E6FE3-614A-D046-BC80-708FA9B479D8}" srcId="{AD33F932-DD6D-A747-9C71-6B17AD6ECEF1}" destId="{440CCF55-9845-5742-AB4C-C6EB0BC24C4F}" srcOrd="4" destOrd="0" parTransId="{1F231B25-BC1B-D64E-8083-C5D5BF5AA477}" sibTransId="{3414507D-A99E-484E-B2A8-208312778C72}"/>
    <dgm:cxn modelId="{3F6203E5-A072-B64B-8F6F-78032E59A803}" type="presOf" srcId="{440CCF55-9845-5742-AB4C-C6EB0BC24C4F}" destId="{645B72EC-592C-0F42-928F-6161E7D561FC}" srcOrd="0" destOrd="0" presId="urn:microsoft.com/office/officeart/2008/layout/CircularPictureCallout"/>
    <dgm:cxn modelId="{4D45FB83-CF4B-0B42-ADC3-A485B2C661F0}" type="presParOf" srcId="{F914D91F-AA49-0849-B248-E396BC580C64}" destId="{2EDE68D9-C95D-DF4E-A78C-4C1B0ABE2576}" srcOrd="0" destOrd="0" presId="urn:microsoft.com/office/officeart/2008/layout/CircularPictureCallout"/>
    <dgm:cxn modelId="{7687A88B-913F-194A-B291-EE21550E0A29}" type="presParOf" srcId="{2EDE68D9-C95D-DF4E-A78C-4C1B0ABE2576}" destId="{D60B04F3-31BD-484E-96B1-B69815F71784}" srcOrd="0" destOrd="0" presId="urn:microsoft.com/office/officeart/2008/layout/CircularPictureCallout"/>
    <dgm:cxn modelId="{18C04133-5271-3747-A2E8-DC93BA1DE06A}" type="presParOf" srcId="{D60B04F3-31BD-484E-96B1-B69815F71784}" destId="{22FAA88B-D0A3-D040-984B-2FCE91CD94B8}" srcOrd="0" destOrd="0" presId="urn:microsoft.com/office/officeart/2008/layout/CircularPictureCallout"/>
    <dgm:cxn modelId="{65E3E65F-437E-D546-A686-FD823CC3FEFE}" type="presParOf" srcId="{2EDE68D9-C95D-DF4E-A78C-4C1B0ABE2576}" destId="{429A4617-5880-9848-82C5-783ED7F4718D}" srcOrd="1" destOrd="0" presId="urn:microsoft.com/office/officeart/2008/layout/CircularPictureCallout"/>
    <dgm:cxn modelId="{6A2DA10A-0DCA-D84D-A7F5-765BF9239572}" type="presParOf" srcId="{2EDE68D9-C95D-DF4E-A78C-4C1B0ABE2576}" destId="{A040006A-B425-3B41-9156-5DAFDE0F879C}" srcOrd="2" destOrd="0" presId="urn:microsoft.com/office/officeart/2008/layout/CircularPictureCallout"/>
    <dgm:cxn modelId="{CA23D8EA-1A8A-F440-844E-7A32F3955D56}" type="presParOf" srcId="{A040006A-B425-3B41-9156-5DAFDE0F879C}" destId="{2C58D839-0080-E94B-B041-B0766FAA8FE2}" srcOrd="0" destOrd="0" presId="urn:microsoft.com/office/officeart/2008/layout/CircularPictureCallout"/>
    <dgm:cxn modelId="{27F5B40A-B8BA-7345-8DFB-ABECFD6CC15B}" type="presParOf" srcId="{2EDE68D9-C95D-DF4E-A78C-4C1B0ABE2576}" destId="{04C14A1E-9FDB-044C-9302-12FB6889BCB8}" srcOrd="3" destOrd="0" presId="urn:microsoft.com/office/officeart/2008/layout/CircularPictureCallout"/>
    <dgm:cxn modelId="{C11131CF-F9EF-8445-B695-0F5B4DF6A39A}" type="presParOf" srcId="{2EDE68D9-C95D-DF4E-A78C-4C1B0ABE2576}" destId="{627B261D-99F0-784B-9C4B-30AFA74CA855}" srcOrd="4" destOrd="0" presId="urn:microsoft.com/office/officeart/2008/layout/CircularPictureCallout"/>
    <dgm:cxn modelId="{84012DFE-312D-9B44-B105-C1AE7E0D3A0F}" type="presParOf" srcId="{627B261D-99F0-784B-9C4B-30AFA74CA855}" destId="{7E3C5797-E110-304A-A123-70249913D82E}" srcOrd="0" destOrd="0" presId="urn:microsoft.com/office/officeart/2008/layout/CircularPictureCallout"/>
    <dgm:cxn modelId="{4A987551-1C35-C44F-B69C-C1F3E84A981A}" type="presParOf" srcId="{2EDE68D9-C95D-DF4E-A78C-4C1B0ABE2576}" destId="{0DF9E561-8A28-1B48-9604-E201F6DB39C3}" srcOrd="5" destOrd="0" presId="urn:microsoft.com/office/officeart/2008/layout/CircularPictureCallout"/>
    <dgm:cxn modelId="{3874FD73-9152-864D-AA2F-10307F31FC96}" type="presParOf" srcId="{0DF9E561-8A28-1B48-9604-E201F6DB39C3}" destId="{48B7B460-BC5C-074A-92AF-42653184CB51}" srcOrd="0" destOrd="0" presId="urn:microsoft.com/office/officeart/2008/layout/CircularPictureCallout"/>
    <dgm:cxn modelId="{8D41882D-CBCB-214B-90B3-CF99AE21F64D}" type="presParOf" srcId="{2EDE68D9-C95D-DF4E-A78C-4C1B0ABE2576}" destId="{4114BD5C-DB75-A143-8E16-AC00B6A0A757}" srcOrd="6" destOrd="0" presId="urn:microsoft.com/office/officeart/2008/layout/CircularPictureCallout"/>
    <dgm:cxn modelId="{E48B132A-E1AE-604E-B525-068DE808163C}" type="presParOf" srcId="{2EDE68D9-C95D-DF4E-A78C-4C1B0ABE2576}" destId="{DF1883F7-CAF6-7044-8999-CA82DD780240}" srcOrd="7" destOrd="0" presId="urn:microsoft.com/office/officeart/2008/layout/CircularPictureCallout"/>
    <dgm:cxn modelId="{1022E927-3CCA-9E4B-BC7F-044E7C8FD16D}" type="presParOf" srcId="{DF1883F7-CAF6-7044-8999-CA82DD780240}" destId="{326B5275-92A3-EA42-8677-030354D7898D}" srcOrd="0" destOrd="0" presId="urn:microsoft.com/office/officeart/2008/layout/CircularPictureCallout"/>
    <dgm:cxn modelId="{5F83BDAE-56FB-8847-9B9D-FDE91E5779CE}" type="presParOf" srcId="{2EDE68D9-C95D-DF4E-A78C-4C1B0ABE2576}" destId="{A6624D0B-DD38-C748-B17D-92D1B4D93998}" srcOrd="8" destOrd="0" presId="urn:microsoft.com/office/officeart/2008/layout/CircularPictureCallout"/>
    <dgm:cxn modelId="{82FCC0DA-8AF3-5244-9C58-163F23CCEFC8}" type="presParOf" srcId="{A6624D0B-DD38-C748-B17D-92D1B4D93998}" destId="{9F25FD26-2967-7E45-B6EC-D2EFDB48D5AD}" srcOrd="0" destOrd="0" presId="urn:microsoft.com/office/officeart/2008/layout/CircularPictureCallout"/>
    <dgm:cxn modelId="{C4A25DFC-3AB5-164D-99C3-F7897D39F33D}" type="presParOf" srcId="{2EDE68D9-C95D-DF4E-A78C-4C1B0ABE2576}" destId="{B3B1DA19-076E-6349-820C-786799B86A1B}" srcOrd="9" destOrd="0" presId="urn:microsoft.com/office/officeart/2008/layout/CircularPictureCallout"/>
    <dgm:cxn modelId="{94B4653F-EDEF-6146-8511-E9CD520F3C78}" type="presParOf" srcId="{2EDE68D9-C95D-DF4E-A78C-4C1B0ABE2576}" destId="{CACFC48D-C724-6741-AA45-FAD060F8CA9E}" srcOrd="10" destOrd="0" presId="urn:microsoft.com/office/officeart/2008/layout/CircularPictureCallout"/>
    <dgm:cxn modelId="{F6AF1D21-5383-394C-915F-088151CC3FFB}" type="presParOf" srcId="{CACFC48D-C724-6741-AA45-FAD060F8CA9E}" destId="{805AB8E4-F880-4B4B-8DD7-D690680FAFB2}" srcOrd="0" destOrd="0" presId="urn:microsoft.com/office/officeart/2008/layout/CircularPictureCallout"/>
    <dgm:cxn modelId="{EEB50735-B372-E043-AB58-D7A64F4486EE}" type="presParOf" srcId="{2EDE68D9-C95D-DF4E-A78C-4C1B0ABE2576}" destId="{09FE78EF-6D9D-6546-B3EE-B93770CBB510}" srcOrd="11" destOrd="0" presId="urn:microsoft.com/office/officeart/2008/layout/CircularPictureCallout"/>
    <dgm:cxn modelId="{0F476BA9-0080-904E-8CD1-4E57FE3922FF}" type="presParOf" srcId="{09FE78EF-6D9D-6546-B3EE-B93770CBB510}" destId="{D888DC59-F625-9F4C-B542-C1024698AB46}" srcOrd="0" destOrd="0" presId="urn:microsoft.com/office/officeart/2008/layout/CircularPictureCallout"/>
    <dgm:cxn modelId="{B113305D-3D72-EC4E-B33E-FB131FDE2667}" type="presParOf" srcId="{2EDE68D9-C95D-DF4E-A78C-4C1B0ABE2576}" destId="{9A03FC3D-17AF-634B-B2A0-ACD0081C3060}" srcOrd="12" destOrd="0" presId="urn:microsoft.com/office/officeart/2008/layout/CircularPictureCallout"/>
    <dgm:cxn modelId="{A9EE2B87-1730-B843-9CAC-AB4CB80EF214}" type="presParOf" srcId="{2EDE68D9-C95D-DF4E-A78C-4C1B0ABE2576}" destId="{95F8979E-D58E-AA48-AAAA-B3FB5BBC71AA}" srcOrd="13" destOrd="0" presId="urn:microsoft.com/office/officeart/2008/layout/CircularPictureCallout"/>
    <dgm:cxn modelId="{BDA92C57-0C82-A840-A62E-2BDCCD73EA2E}" type="presParOf" srcId="{95F8979E-D58E-AA48-AAAA-B3FB5BBC71AA}" destId="{645B72EC-592C-0F42-928F-6161E7D561FC}" srcOrd="0" destOrd="0" presId="urn:microsoft.com/office/officeart/2008/layout/CircularPictureCallout"/>
    <dgm:cxn modelId="{C2A13FA0-34B7-7344-87DD-CE123082DCD3}" type="presParOf" srcId="{2EDE68D9-C95D-DF4E-A78C-4C1B0ABE2576}" destId="{BCA55E4F-3139-874D-923F-ED9242C08935}" srcOrd="14" destOrd="0" presId="urn:microsoft.com/office/officeart/2008/layout/CircularPictureCallout"/>
    <dgm:cxn modelId="{5A862A43-DDA2-F046-AA04-49399D1485E2}" type="presParOf" srcId="{BCA55E4F-3139-874D-923F-ED9242C08935}" destId="{B3D3F8DD-6040-ED43-B875-E7123EFDF958}" srcOrd="0" destOrd="0" presId="urn:microsoft.com/office/officeart/2008/layout/CircularPictureCallout"/>
    <dgm:cxn modelId="{4AC17C2F-FE1A-6E4F-A596-93917D309EAB}" type="presParOf" srcId="{2EDE68D9-C95D-DF4E-A78C-4C1B0ABE2576}" destId="{2210779E-F740-3049-B423-25B6D7C42C72}" srcOrd="15" destOrd="0" presId="urn:microsoft.com/office/officeart/2008/layout/CircularPictureCallout"/>
    <dgm:cxn modelId="{420EC49E-2378-A447-8146-84C38066B8F7}" type="presParOf" srcId="{2EDE68D9-C95D-DF4E-A78C-4C1B0ABE2576}" destId="{ED2FBFD9-62BB-344C-99B7-4716FE0879B7}" srcOrd="16" destOrd="0" presId="urn:microsoft.com/office/officeart/2008/layout/CircularPictureCallout"/>
    <dgm:cxn modelId="{490A9611-86C5-D04D-9359-EC6DEC173525}" type="presParOf" srcId="{ED2FBFD9-62BB-344C-99B7-4716FE0879B7}" destId="{84D0E3AA-8345-9F4C-B7DE-2CD41CFD6238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75084E6-3BB4-684C-9043-63FDF006372B}" type="doc">
      <dgm:prSet loTypeId="urn:microsoft.com/office/officeart/2005/8/layout/hList1" loCatId="" qsTypeId="urn:microsoft.com/office/officeart/2005/8/quickstyle/simple4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99D0F822-9297-BE4A-88BF-607682E85FD0}">
      <dgm:prSet phldrT="[Text]"/>
      <dgm:spPr/>
      <dgm:t>
        <a:bodyPr/>
        <a:lstStyle/>
        <a:p>
          <a:r>
            <a:rPr lang="en-US" b="1" dirty="0">
              <a:solidFill>
                <a:srgbClr val="000000"/>
              </a:solidFill>
            </a:rPr>
            <a:t>Unified</a:t>
          </a:r>
          <a:r>
            <a:rPr lang="en-US" dirty="0">
              <a:solidFill>
                <a:srgbClr val="000000"/>
              </a:solidFill>
            </a:rPr>
            <a:t> </a:t>
          </a:r>
          <a:r>
            <a:rPr lang="en-US" b="1" dirty="0">
              <a:solidFill>
                <a:srgbClr val="000000"/>
              </a:solidFill>
            </a:rPr>
            <a:t>vision</a:t>
          </a:r>
          <a:endParaRPr lang="en-US" dirty="0">
            <a:solidFill>
              <a:srgbClr val="000000"/>
            </a:solidFill>
          </a:endParaRPr>
        </a:p>
      </dgm:t>
    </dgm:pt>
    <dgm:pt modelId="{6E01E3E6-8F8B-BD42-9BCB-7C9E7E5099D5}" type="parTrans" cxnId="{E0D6078F-8463-8249-99F9-0D014E8ABF1D}">
      <dgm:prSet/>
      <dgm:spPr/>
      <dgm:t>
        <a:bodyPr/>
        <a:lstStyle/>
        <a:p>
          <a:endParaRPr lang="en-US"/>
        </a:p>
      </dgm:t>
    </dgm:pt>
    <dgm:pt modelId="{3243BCCB-BDE4-8B44-9E32-72ECCEB306C7}" type="sibTrans" cxnId="{E0D6078F-8463-8249-99F9-0D014E8ABF1D}">
      <dgm:prSet/>
      <dgm:spPr/>
      <dgm:t>
        <a:bodyPr/>
        <a:lstStyle/>
        <a:p>
          <a:endParaRPr lang="en-US"/>
        </a:p>
      </dgm:t>
    </dgm:pt>
    <dgm:pt modelId="{1E95D7A7-B640-F04B-80AA-15BC488AB6AD}">
      <dgm:prSet phldrT="[Text]" custT="1"/>
      <dgm:spPr/>
      <dgm:t>
        <a:bodyPr/>
        <a:lstStyle/>
        <a:p>
          <a:r>
            <a:rPr lang="en-US" sz="2000" dirty="0"/>
            <a:t>Global e-infrastructure</a:t>
          </a:r>
        </a:p>
      </dgm:t>
    </dgm:pt>
    <dgm:pt modelId="{1F1D925D-E9DF-8D40-9880-E79D5EE8423F}" type="parTrans" cxnId="{864D5258-709E-D54F-8E86-9F9E980814BC}">
      <dgm:prSet/>
      <dgm:spPr/>
      <dgm:t>
        <a:bodyPr/>
        <a:lstStyle/>
        <a:p>
          <a:endParaRPr lang="en-US"/>
        </a:p>
      </dgm:t>
    </dgm:pt>
    <dgm:pt modelId="{271A4244-2D49-AA45-8FA5-D11AEE976EBB}" type="sibTrans" cxnId="{864D5258-709E-D54F-8E86-9F9E980814BC}">
      <dgm:prSet/>
      <dgm:spPr/>
      <dgm:t>
        <a:bodyPr/>
        <a:lstStyle/>
        <a:p>
          <a:endParaRPr lang="en-US"/>
        </a:p>
      </dgm:t>
    </dgm:pt>
    <dgm:pt modelId="{4F06C49F-C529-8B46-AC8B-73153C9D1814}">
      <dgm:prSet/>
      <dgm:spPr/>
      <dgm:t>
        <a:bodyPr/>
        <a:lstStyle/>
        <a:p>
          <a:r>
            <a:rPr lang="en-US" dirty="0">
              <a:solidFill>
                <a:srgbClr val="000000"/>
              </a:solidFill>
            </a:rPr>
            <a:t>R</a:t>
          </a:r>
          <a:r>
            <a:rPr lang="en-US" b="1" dirty="0">
              <a:solidFill>
                <a:srgbClr val="000000"/>
              </a:solidFill>
            </a:rPr>
            <a:t>esearch policies</a:t>
          </a:r>
          <a:endParaRPr lang="en-US" dirty="0">
            <a:solidFill>
              <a:srgbClr val="000000"/>
            </a:solidFill>
          </a:endParaRPr>
        </a:p>
      </dgm:t>
    </dgm:pt>
    <dgm:pt modelId="{028AAD04-682A-3A41-8AC0-2A6219212E09}" type="parTrans" cxnId="{193E4F64-F7C3-E944-8B22-AE1AED4D61EC}">
      <dgm:prSet/>
      <dgm:spPr/>
      <dgm:t>
        <a:bodyPr/>
        <a:lstStyle/>
        <a:p>
          <a:endParaRPr lang="en-US"/>
        </a:p>
      </dgm:t>
    </dgm:pt>
    <dgm:pt modelId="{C549506D-A3D4-F54C-8011-9CD1C5EB322E}" type="sibTrans" cxnId="{193E4F64-F7C3-E944-8B22-AE1AED4D61EC}">
      <dgm:prSet/>
      <dgm:spPr/>
      <dgm:t>
        <a:bodyPr/>
        <a:lstStyle/>
        <a:p>
          <a:endParaRPr lang="en-US"/>
        </a:p>
      </dgm:t>
    </dgm:pt>
    <dgm:pt modelId="{745DDAF3-71C6-AD44-B8DD-79419438DB26}">
      <dgm:prSet custT="1"/>
      <dgm:spPr/>
      <dgm:t>
        <a:bodyPr/>
        <a:lstStyle/>
        <a:p>
          <a:pPr>
            <a:spcBef>
              <a:spcPts val="2400"/>
            </a:spcBef>
            <a:spcAft>
              <a:spcPts val="0"/>
            </a:spcAft>
          </a:pPr>
          <a:r>
            <a:rPr lang="en-US" sz="1800" b="1" dirty="0"/>
            <a:t>Prioritize</a:t>
          </a:r>
          <a:r>
            <a:rPr lang="en-US" sz="1800" dirty="0"/>
            <a:t> </a:t>
          </a:r>
          <a:r>
            <a:rPr lang="en-US" sz="1800" b="1" dirty="0"/>
            <a:t>actions</a:t>
          </a:r>
          <a:r>
            <a:rPr lang="en-US" sz="1800" dirty="0"/>
            <a:t> for interoperability</a:t>
          </a:r>
        </a:p>
      </dgm:t>
    </dgm:pt>
    <dgm:pt modelId="{D245AF5D-89BE-8F41-B063-9436B5BBDE2B}" type="parTrans" cxnId="{EB7CE7AE-87A2-6446-8AC3-109FD4D4C90F}">
      <dgm:prSet/>
      <dgm:spPr/>
      <dgm:t>
        <a:bodyPr/>
        <a:lstStyle/>
        <a:p>
          <a:endParaRPr lang="en-US"/>
        </a:p>
      </dgm:t>
    </dgm:pt>
    <dgm:pt modelId="{AF278595-02FE-D742-9FC0-56B8FBD5E416}" type="sibTrans" cxnId="{EB7CE7AE-87A2-6446-8AC3-109FD4D4C90F}">
      <dgm:prSet/>
      <dgm:spPr/>
      <dgm:t>
        <a:bodyPr/>
        <a:lstStyle/>
        <a:p>
          <a:endParaRPr lang="en-US"/>
        </a:p>
      </dgm:t>
    </dgm:pt>
    <dgm:pt modelId="{9533D0B5-A945-344A-BEDB-0C80539B4731}">
      <dgm:prSet phldrT="[Text]" custT="1"/>
      <dgm:spPr/>
      <dgm:t>
        <a:bodyPr/>
        <a:lstStyle/>
        <a:p>
          <a:r>
            <a:rPr lang="en-US" sz="2000" b="1" dirty="0"/>
            <a:t>Needs</a:t>
          </a:r>
          <a:endParaRPr lang="en-US" sz="2000" dirty="0"/>
        </a:p>
      </dgm:t>
    </dgm:pt>
    <dgm:pt modelId="{3ABCF734-073E-D941-A60F-12292CD8C803}" type="parTrans" cxnId="{5A07D535-F433-F04B-B3D9-DCD2AA4D5B90}">
      <dgm:prSet/>
      <dgm:spPr/>
      <dgm:t>
        <a:bodyPr/>
        <a:lstStyle/>
        <a:p>
          <a:endParaRPr lang="en-US"/>
        </a:p>
      </dgm:t>
    </dgm:pt>
    <dgm:pt modelId="{6108A8EA-C8F4-F94E-AB0C-B33D0C38A0C7}" type="sibTrans" cxnId="{5A07D535-F433-F04B-B3D9-DCD2AA4D5B90}">
      <dgm:prSet/>
      <dgm:spPr/>
      <dgm:t>
        <a:bodyPr/>
        <a:lstStyle/>
        <a:p>
          <a:endParaRPr lang="en-US"/>
        </a:p>
      </dgm:t>
    </dgm:pt>
    <dgm:pt modelId="{25044D47-9852-7748-A533-8C89FE8DEA78}">
      <dgm:prSet phldrT="[Text]" custT="1"/>
      <dgm:spPr/>
      <dgm:t>
        <a:bodyPr/>
        <a:lstStyle/>
        <a:p>
          <a:r>
            <a:rPr lang="en-US" sz="2000" b="1" dirty="0"/>
            <a:t>Barriers</a:t>
          </a:r>
          <a:endParaRPr lang="en-US" sz="2000" dirty="0"/>
        </a:p>
      </dgm:t>
    </dgm:pt>
    <dgm:pt modelId="{71A926BF-CE57-6D40-9299-82AFF5928273}" type="parTrans" cxnId="{07FA2E54-FC3C-D444-8E22-A2A7AA20A421}">
      <dgm:prSet/>
      <dgm:spPr/>
      <dgm:t>
        <a:bodyPr/>
        <a:lstStyle/>
        <a:p>
          <a:endParaRPr lang="en-US"/>
        </a:p>
      </dgm:t>
    </dgm:pt>
    <dgm:pt modelId="{F2029122-07C2-214D-A72C-629BE7F4FBA4}" type="sibTrans" cxnId="{07FA2E54-FC3C-D444-8E22-A2A7AA20A421}">
      <dgm:prSet/>
      <dgm:spPr/>
      <dgm:t>
        <a:bodyPr/>
        <a:lstStyle/>
        <a:p>
          <a:endParaRPr lang="en-US"/>
        </a:p>
      </dgm:t>
    </dgm:pt>
    <dgm:pt modelId="{74B44D2C-00F7-AB45-8C7F-3D7E8738B7D1}">
      <dgm:prSet phldrT="[Text]" custT="1"/>
      <dgm:spPr/>
      <dgm:t>
        <a:bodyPr/>
        <a:lstStyle/>
        <a:p>
          <a:r>
            <a:rPr lang="en-US" sz="2000" b="1" dirty="0"/>
            <a:t>Gaps</a:t>
          </a:r>
          <a:endParaRPr lang="en-US" sz="2000" dirty="0"/>
        </a:p>
      </dgm:t>
    </dgm:pt>
    <dgm:pt modelId="{9CB93405-1550-EA46-B05C-986D655FED5E}" type="parTrans" cxnId="{3C37BDB3-FAAD-5643-8F12-94F1C645A9C8}">
      <dgm:prSet/>
      <dgm:spPr/>
      <dgm:t>
        <a:bodyPr/>
        <a:lstStyle/>
        <a:p>
          <a:endParaRPr lang="en-US"/>
        </a:p>
      </dgm:t>
    </dgm:pt>
    <dgm:pt modelId="{1A5A103D-201C-F249-A57E-8884E37A3465}" type="sibTrans" cxnId="{3C37BDB3-FAAD-5643-8F12-94F1C645A9C8}">
      <dgm:prSet/>
      <dgm:spPr/>
      <dgm:t>
        <a:bodyPr/>
        <a:lstStyle/>
        <a:p>
          <a:endParaRPr lang="en-US"/>
        </a:p>
      </dgm:t>
    </dgm:pt>
    <dgm:pt modelId="{63A78851-13C2-AB41-A479-853D1D64308B}">
      <dgm:prSet custT="1"/>
      <dgm:spPr/>
      <dgm:t>
        <a:bodyPr/>
        <a:lstStyle/>
        <a:p>
          <a:pPr>
            <a:spcBef>
              <a:spcPts val="2400"/>
            </a:spcBef>
            <a:spcAft>
              <a:spcPts val="0"/>
            </a:spcAft>
          </a:pPr>
          <a:r>
            <a:rPr lang="en-US" sz="1800" b="1" dirty="0"/>
            <a:t>Inform</a:t>
          </a:r>
          <a:r>
            <a:rPr lang="en-US" sz="1800" dirty="0"/>
            <a:t> stakeholders</a:t>
          </a:r>
        </a:p>
      </dgm:t>
    </dgm:pt>
    <dgm:pt modelId="{F010C946-D7F5-E242-861A-F1EA96D49ED3}" type="parTrans" cxnId="{5F143EB6-0B2F-7A41-94DE-C83B84227C38}">
      <dgm:prSet/>
      <dgm:spPr/>
      <dgm:t>
        <a:bodyPr/>
        <a:lstStyle/>
        <a:p>
          <a:endParaRPr lang="en-US"/>
        </a:p>
      </dgm:t>
    </dgm:pt>
    <dgm:pt modelId="{CF0C7B2E-9C32-2444-9028-83A511D09155}" type="sibTrans" cxnId="{5F143EB6-0B2F-7A41-94DE-C83B84227C38}">
      <dgm:prSet/>
      <dgm:spPr/>
      <dgm:t>
        <a:bodyPr/>
        <a:lstStyle/>
        <a:p>
          <a:endParaRPr lang="en-US"/>
        </a:p>
      </dgm:t>
    </dgm:pt>
    <dgm:pt modelId="{B7F8590D-484D-4042-8BB7-E6239330F7C9}">
      <dgm:prSet custT="1"/>
      <dgm:spPr/>
      <dgm:t>
        <a:bodyPr/>
        <a:lstStyle/>
        <a:p>
          <a:pPr>
            <a:spcBef>
              <a:spcPts val="2400"/>
            </a:spcBef>
            <a:spcAft>
              <a:spcPts val="2400"/>
            </a:spcAft>
          </a:pPr>
          <a:r>
            <a:rPr lang="en-US" sz="1800" b="1" dirty="0"/>
            <a:t>Integrate </a:t>
          </a:r>
          <a:r>
            <a:rPr lang="en-US" sz="1800" dirty="0"/>
            <a:t>existing efforts for a </a:t>
          </a:r>
          <a:r>
            <a:rPr lang="en-US" sz="1800" b="1" dirty="0"/>
            <a:t>holistic environmental support system</a:t>
          </a:r>
          <a:endParaRPr lang="en-US" sz="1800" dirty="0"/>
        </a:p>
      </dgm:t>
    </dgm:pt>
    <dgm:pt modelId="{E35B1F77-8725-4146-9F1D-4DC89333C28D}" type="parTrans" cxnId="{6F5E6C31-8A31-0546-9E67-0836D632979B}">
      <dgm:prSet/>
      <dgm:spPr/>
      <dgm:t>
        <a:bodyPr/>
        <a:lstStyle/>
        <a:p>
          <a:endParaRPr lang="en-US"/>
        </a:p>
      </dgm:t>
    </dgm:pt>
    <dgm:pt modelId="{4F35324C-4574-894B-B61D-CA7EA0FCCA0F}" type="sibTrans" cxnId="{6F5E6C31-8A31-0546-9E67-0836D632979B}">
      <dgm:prSet/>
      <dgm:spPr/>
      <dgm:t>
        <a:bodyPr/>
        <a:lstStyle/>
        <a:p>
          <a:endParaRPr lang="en-US"/>
        </a:p>
      </dgm:t>
    </dgm:pt>
    <dgm:pt modelId="{A2B2420C-0222-8B40-A662-C3474546600F}">
      <dgm:prSet custT="1"/>
      <dgm:spPr/>
      <dgm:t>
        <a:bodyPr/>
        <a:lstStyle/>
        <a:p>
          <a:pPr>
            <a:spcBef>
              <a:spcPts val="2400"/>
            </a:spcBef>
            <a:spcAft>
              <a:spcPts val="0"/>
            </a:spcAft>
          </a:pPr>
          <a:endParaRPr lang="en-US" sz="1800" dirty="0"/>
        </a:p>
      </dgm:t>
    </dgm:pt>
    <dgm:pt modelId="{1EE393AA-B3BF-9244-8453-201C7EA6BE4E}" type="parTrans" cxnId="{71723A4A-8BD3-CD4A-B35F-4F6E9DFA38D8}">
      <dgm:prSet/>
      <dgm:spPr/>
    </dgm:pt>
    <dgm:pt modelId="{8E0673BF-DB3D-0D4C-A019-4E67060C5F6B}" type="sibTrans" cxnId="{71723A4A-8BD3-CD4A-B35F-4F6E9DFA38D8}">
      <dgm:prSet/>
      <dgm:spPr/>
    </dgm:pt>
    <dgm:pt modelId="{DB6D3D55-0CDA-E445-A338-656569B2BB2F}">
      <dgm:prSet custT="1"/>
      <dgm:spPr/>
      <dgm:t>
        <a:bodyPr/>
        <a:lstStyle/>
        <a:p>
          <a:pPr>
            <a:spcBef>
              <a:spcPts val="2400"/>
            </a:spcBef>
            <a:spcAft>
              <a:spcPts val="0"/>
            </a:spcAft>
          </a:pPr>
          <a:endParaRPr lang="en-US" sz="1800" dirty="0"/>
        </a:p>
      </dgm:t>
    </dgm:pt>
    <dgm:pt modelId="{C060D858-EF3A-D344-8E9B-572172CCD60C}" type="parTrans" cxnId="{AED9ED5C-E2BB-6B4C-B421-47045CADAC2A}">
      <dgm:prSet/>
      <dgm:spPr/>
    </dgm:pt>
    <dgm:pt modelId="{EB5191D4-A1FD-9B48-8D3E-3F66B4196A98}" type="sibTrans" cxnId="{AED9ED5C-E2BB-6B4C-B421-47045CADAC2A}">
      <dgm:prSet/>
      <dgm:spPr/>
    </dgm:pt>
    <dgm:pt modelId="{59EAF60F-4BAA-1C42-A979-89E8D2F48D58}" type="pres">
      <dgm:prSet presAssocID="{F75084E6-3BB4-684C-9043-63FDF006372B}" presName="Name0" presStyleCnt="0">
        <dgm:presLayoutVars>
          <dgm:dir/>
          <dgm:animLvl val="lvl"/>
          <dgm:resizeHandles val="exact"/>
        </dgm:presLayoutVars>
      </dgm:prSet>
      <dgm:spPr/>
    </dgm:pt>
    <dgm:pt modelId="{96212DBE-F129-854C-A859-BFC74F4D4D47}" type="pres">
      <dgm:prSet presAssocID="{99D0F822-9297-BE4A-88BF-607682E85FD0}" presName="composite" presStyleCnt="0"/>
      <dgm:spPr/>
    </dgm:pt>
    <dgm:pt modelId="{C17BB1C5-AC3E-1B4D-A9C7-8BE5A93E2C7E}" type="pres">
      <dgm:prSet presAssocID="{99D0F822-9297-BE4A-88BF-607682E85FD0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F8453696-B48D-514D-8C9B-E5052540059A}" type="pres">
      <dgm:prSet presAssocID="{99D0F822-9297-BE4A-88BF-607682E85FD0}" presName="desTx" presStyleLbl="alignAccFollowNode1" presStyleIdx="0" presStyleCnt="2">
        <dgm:presLayoutVars>
          <dgm:bulletEnabled val="1"/>
        </dgm:presLayoutVars>
      </dgm:prSet>
      <dgm:spPr/>
    </dgm:pt>
    <dgm:pt modelId="{39F2D7D6-26B2-9D4C-9A48-EE78B6397AB0}" type="pres">
      <dgm:prSet presAssocID="{3243BCCB-BDE4-8B44-9E32-72ECCEB306C7}" presName="space" presStyleCnt="0"/>
      <dgm:spPr/>
    </dgm:pt>
    <dgm:pt modelId="{CE27402E-851C-9748-BACF-B5436786D1BE}" type="pres">
      <dgm:prSet presAssocID="{4F06C49F-C529-8B46-AC8B-73153C9D1814}" presName="composite" presStyleCnt="0"/>
      <dgm:spPr/>
    </dgm:pt>
    <dgm:pt modelId="{FCDBE92C-6894-EA49-9D34-1A00E8924EEA}" type="pres">
      <dgm:prSet presAssocID="{4F06C49F-C529-8B46-AC8B-73153C9D1814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1332E302-5140-9A4D-992D-90292A9A3654}" type="pres">
      <dgm:prSet presAssocID="{4F06C49F-C529-8B46-AC8B-73153C9D1814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FBB52F2C-4E90-474D-8064-59D66265AD6D}" type="presOf" srcId="{63A78851-13C2-AB41-A479-853D1D64308B}" destId="{1332E302-5140-9A4D-992D-90292A9A3654}" srcOrd="0" destOrd="0" presId="urn:microsoft.com/office/officeart/2005/8/layout/hList1"/>
    <dgm:cxn modelId="{6F5E6C31-8A31-0546-9E67-0836D632979B}" srcId="{4F06C49F-C529-8B46-AC8B-73153C9D1814}" destId="{B7F8590D-484D-4042-8BB7-E6239330F7C9}" srcOrd="4" destOrd="0" parTransId="{E35B1F77-8725-4146-9F1D-4DC89333C28D}" sibTransId="{4F35324C-4574-894B-B61D-CA7EA0FCCA0F}"/>
    <dgm:cxn modelId="{56C4D732-8391-7947-BFBE-93AF20179A28}" type="presOf" srcId="{74B44D2C-00F7-AB45-8C7F-3D7E8738B7D1}" destId="{F8453696-B48D-514D-8C9B-E5052540059A}" srcOrd="0" destOrd="3" presId="urn:microsoft.com/office/officeart/2005/8/layout/hList1"/>
    <dgm:cxn modelId="{5A07D535-F433-F04B-B3D9-DCD2AA4D5B90}" srcId="{99D0F822-9297-BE4A-88BF-607682E85FD0}" destId="{9533D0B5-A945-344A-BEDB-0C80539B4731}" srcOrd="1" destOrd="0" parTransId="{3ABCF734-073E-D941-A60F-12292CD8C803}" sibTransId="{6108A8EA-C8F4-F94E-AB0C-B33D0C38A0C7}"/>
    <dgm:cxn modelId="{BF4E5B47-40C2-C045-B897-C4E1B2907157}" type="presOf" srcId="{9533D0B5-A945-344A-BEDB-0C80539B4731}" destId="{F8453696-B48D-514D-8C9B-E5052540059A}" srcOrd="0" destOrd="1" presId="urn:microsoft.com/office/officeart/2005/8/layout/hList1"/>
    <dgm:cxn modelId="{71723A4A-8BD3-CD4A-B35F-4F6E9DFA38D8}" srcId="{4F06C49F-C529-8B46-AC8B-73153C9D1814}" destId="{A2B2420C-0222-8B40-A662-C3474546600F}" srcOrd="1" destOrd="0" parTransId="{1EE393AA-B3BF-9244-8453-201C7EA6BE4E}" sibTransId="{8E0673BF-DB3D-0D4C-A019-4E67060C5F6B}"/>
    <dgm:cxn modelId="{07FA2E54-FC3C-D444-8E22-A2A7AA20A421}" srcId="{99D0F822-9297-BE4A-88BF-607682E85FD0}" destId="{25044D47-9852-7748-A533-8C89FE8DEA78}" srcOrd="2" destOrd="0" parTransId="{71A926BF-CE57-6D40-9299-82AFF5928273}" sibTransId="{F2029122-07C2-214D-A72C-629BE7F4FBA4}"/>
    <dgm:cxn modelId="{864D5258-709E-D54F-8E86-9F9E980814BC}" srcId="{99D0F822-9297-BE4A-88BF-607682E85FD0}" destId="{1E95D7A7-B640-F04B-80AA-15BC488AB6AD}" srcOrd="0" destOrd="0" parTransId="{1F1D925D-E9DF-8D40-9880-E79D5EE8423F}" sibTransId="{271A4244-2D49-AA45-8FA5-D11AEE976EBB}"/>
    <dgm:cxn modelId="{AED9ED5C-E2BB-6B4C-B421-47045CADAC2A}" srcId="{4F06C49F-C529-8B46-AC8B-73153C9D1814}" destId="{DB6D3D55-0CDA-E445-A338-656569B2BB2F}" srcOrd="3" destOrd="0" parTransId="{C060D858-EF3A-D344-8E9B-572172CCD60C}" sibTransId="{EB5191D4-A1FD-9B48-8D3E-3F66B4196A98}"/>
    <dgm:cxn modelId="{193E4F64-F7C3-E944-8B22-AE1AED4D61EC}" srcId="{F75084E6-3BB4-684C-9043-63FDF006372B}" destId="{4F06C49F-C529-8B46-AC8B-73153C9D1814}" srcOrd="1" destOrd="0" parTransId="{028AAD04-682A-3A41-8AC0-2A6219212E09}" sibTransId="{C549506D-A3D4-F54C-8011-9CD1C5EB322E}"/>
    <dgm:cxn modelId="{00DEEC67-3692-A943-A70B-2DAE4CA1AD4A}" type="presOf" srcId="{F75084E6-3BB4-684C-9043-63FDF006372B}" destId="{59EAF60F-4BAA-1C42-A979-89E8D2F48D58}" srcOrd="0" destOrd="0" presId="urn:microsoft.com/office/officeart/2005/8/layout/hList1"/>
    <dgm:cxn modelId="{E0D6078F-8463-8249-99F9-0D014E8ABF1D}" srcId="{F75084E6-3BB4-684C-9043-63FDF006372B}" destId="{99D0F822-9297-BE4A-88BF-607682E85FD0}" srcOrd="0" destOrd="0" parTransId="{6E01E3E6-8F8B-BD42-9BCB-7C9E7E5099D5}" sibTransId="{3243BCCB-BDE4-8B44-9E32-72ECCEB306C7}"/>
    <dgm:cxn modelId="{343ECE8F-8046-0244-8A1C-F5FA453A3F0A}" type="presOf" srcId="{A2B2420C-0222-8B40-A662-C3474546600F}" destId="{1332E302-5140-9A4D-992D-90292A9A3654}" srcOrd="0" destOrd="1" presId="urn:microsoft.com/office/officeart/2005/8/layout/hList1"/>
    <dgm:cxn modelId="{E8B1ED91-1D07-5946-B4B7-B42D5E712E68}" type="presOf" srcId="{25044D47-9852-7748-A533-8C89FE8DEA78}" destId="{F8453696-B48D-514D-8C9B-E5052540059A}" srcOrd="0" destOrd="2" presId="urn:microsoft.com/office/officeart/2005/8/layout/hList1"/>
    <dgm:cxn modelId="{05070094-32EC-B746-87F5-1115E758CC3F}" type="presOf" srcId="{1E95D7A7-B640-F04B-80AA-15BC488AB6AD}" destId="{F8453696-B48D-514D-8C9B-E5052540059A}" srcOrd="0" destOrd="0" presId="urn:microsoft.com/office/officeart/2005/8/layout/hList1"/>
    <dgm:cxn modelId="{1AD42199-A532-6C4E-BCB8-72E13351ED8B}" type="presOf" srcId="{745DDAF3-71C6-AD44-B8DD-79419438DB26}" destId="{1332E302-5140-9A4D-992D-90292A9A3654}" srcOrd="0" destOrd="2" presId="urn:microsoft.com/office/officeart/2005/8/layout/hList1"/>
    <dgm:cxn modelId="{EB7CE7AE-87A2-6446-8AC3-109FD4D4C90F}" srcId="{4F06C49F-C529-8B46-AC8B-73153C9D1814}" destId="{745DDAF3-71C6-AD44-B8DD-79419438DB26}" srcOrd="2" destOrd="0" parTransId="{D245AF5D-89BE-8F41-B063-9436B5BBDE2B}" sibTransId="{AF278595-02FE-D742-9FC0-56B8FBD5E416}"/>
    <dgm:cxn modelId="{3C37BDB3-FAAD-5643-8F12-94F1C645A9C8}" srcId="{99D0F822-9297-BE4A-88BF-607682E85FD0}" destId="{74B44D2C-00F7-AB45-8C7F-3D7E8738B7D1}" srcOrd="3" destOrd="0" parTransId="{9CB93405-1550-EA46-B05C-986D655FED5E}" sibTransId="{1A5A103D-201C-F249-A57E-8884E37A3465}"/>
    <dgm:cxn modelId="{5F143EB6-0B2F-7A41-94DE-C83B84227C38}" srcId="{4F06C49F-C529-8B46-AC8B-73153C9D1814}" destId="{63A78851-13C2-AB41-A479-853D1D64308B}" srcOrd="0" destOrd="0" parTransId="{F010C946-D7F5-E242-861A-F1EA96D49ED3}" sibTransId="{CF0C7B2E-9C32-2444-9028-83A511D09155}"/>
    <dgm:cxn modelId="{7AD615B8-BD84-6C4F-BBA9-595E8FA4B008}" type="presOf" srcId="{4F06C49F-C529-8B46-AC8B-73153C9D1814}" destId="{FCDBE92C-6894-EA49-9D34-1A00E8924EEA}" srcOrd="0" destOrd="0" presId="urn:microsoft.com/office/officeart/2005/8/layout/hList1"/>
    <dgm:cxn modelId="{6D088AB9-3DD2-7A43-82B5-D98D5C5957B6}" type="presOf" srcId="{99D0F822-9297-BE4A-88BF-607682E85FD0}" destId="{C17BB1C5-AC3E-1B4D-A9C7-8BE5A93E2C7E}" srcOrd="0" destOrd="0" presId="urn:microsoft.com/office/officeart/2005/8/layout/hList1"/>
    <dgm:cxn modelId="{329B20CE-1A37-D24F-BFE1-D141D149652E}" type="presOf" srcId="{B7F8590D-484D-4042-8BB7-E6239330F7C9}" destId="{1332E302-5140-9A4D-992D-90292A9A3654}" srcOrd="0" destOrd="4" presId="urn:microsoft.com/office/officeart/2005/8/layout/hList1"/>
    <dgm:cxn modelId="{01E56DE1-DD66-6A42-BEC8-99CD2A2E358F}" type="presOf" srcId="{DB6D3D55-0CDA-E445-A338-656569B2BB2F}" destId="{1332E302-5140-9A4D-992D-90292A9A3654}" srcOrd="0" destOrd="3" presId="urn:microsoft.com/office/officeart/2005/8/layout/hList1"/>
    <dgm:cxn modelId="{81D97BDD-AE59-5841-944B-1DDEBF67E621}" type="presParOf" srcId="{59EAF60F-4BAA-1C42-A979-89E8D2F48D58}" destId="{96212DBE-F129-854C-A859-BFC74F4D4D47}" srcOrd="0" destOrd="0" presId="urn:microsoft.com/office/officeart/2005/8/layout/hList1"/>
    <dgm:cxn modelId="{8314D90A-D41C-9542-804E-D7A50DAF921B}" type="presParOf" srcId="{96212DBE-F129-854C-A859-BFC74F4D4D47}" destId="{C17BB1C5-AC3E-1B4D-A9C7-8BE5A93E2C7E}" srcOrd="0" destOrd="0" presId="urn:microsoft.com/office/officeart/2005/8/layout/hList1"/>
    <dgm:cxn modelId="{E30305DC-C642-B847-9E87-B68FFFC15510}" type="presParOf" srcId="{96212DBE-F129-854C-A859-BFC74F4D4D47}" destId="{F8453696-B48D-514D-8C9B-E5052540059A}" srcOrd="1" destOrd="0" presId="urn:microsoft.com/office/officeart/2005/8/layout/hList1"/>
    <dgm:cxn modelId="{941B3FBA-C43A-5B4A-821A-928A0BF5D9F2}" type="presParOf" srcId="{59EAF60F-4BAA-1C42-A979-89E8D2F48D58}" destId="{39F2D7D6-26B2-9D4C-9A48-EE78B6397AB0}" srcOrd="1" destOrd="0" presId="urn:microsoft.com/office/officeart/2005/8/layout/hList1"/>
    <dgm:cxn modelId="{517529E3-4253-9545-9FFD-857C96AC6ECB}" type="presParOf" srcId="{59EAF60F-4BAA-1C42-A979-89E8D2F48D58}" destId="{CE27402E-851C-9748-BACF-B5436786D1BE}" srcOrd="2" destOrd="0" presId="urn:microsoft.com/office/officeart/2005/8/layout/hList1"/>
    <dgm:cxn modelId="{EFCBD92C-0CC9-6E48-B20D-24C36DA648E7}" type="presParOf" srcId="{CE27402E-851C-9748-BACF-B5436786D1BE}" destId="{FCDBE92C-6894-EA49-9D34-1A00E8924EEA}" srcOrd="0" destOrd="0" presId="urn:microsoft.com/office/officeart/2005/8/layout/hList1"/>
    <dgm:cxn modelId="{DFF169B6-BCCC-D145-870F-FC9D6EB09772}" type="presParOf" srcId="{CE27402E-851C-9748-BACF-B5436786D1BE}" destId="{1332E302-5140-9A4D-992D-90292A9A365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95CE502-EB49-E249-90D4-6B1F964E5961}" type="doc">
      <dgm:prSet loTypeId="urn:microsoft.com/office/officeart/2005/8/layout/default" loCatId="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0C979026-F36E-2E4A-A177-FA67E3FF452D}">
      <dgm:prSet/>
      <dgm:spPr/>
      <dgm:t>
        <a:bodyPr/>
        <a:lstStyle/>
        <a:p>
          <a:r>
            <a:rPr lang="en-GB" b="1" i="0" u="none">
              <a:solidFill>
                <a:srgbClr val="000000"/>
              </a:solidFill>
            </a:rPr>
            <a:t>Adopt Data Principles</a:t>
          </a:r>
          <a:endParaRPr lang="en-GB" u="none" dirty="0">
            <a:solidFill>
              <a:srgbClr val="000000"/>
            </a:solidFill>
          </a:endParaRPr>
        </a:p>
      </dgm:t>
    </dgm:pt>
    <dgm:pt modelId="{51C30CD2-F507-B047-A2C3-E1CB6C3190A6}" type="parTrans" cxnId="{A1A4737D-A839-9741-9825-843EB1A6E477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DD8E7EF4-5808-1142-BB97-B06987B8C5A0}" type="sibTrans" cxnId="{A1A4737D-A839-9741-9825-843EB1A6E477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69D21C1B-48A0-5042-9EB7-A7924CF31745}">
      <dgm:prSet/>
      <dgm:spPr/>
      <dgm:t>
        <a:bodyPr/>
        <a:lstStyle/>
        <a:p>
          <a:r>
            <a:rPr lang="en-GB" b="1" i="0" u="none">
              <a:solidFill>
                <a:srgbClr val="000000"/>
              </a:solidFill>
            </a:rPr>
            <a:t>Promote effective data planning and stewardship</a:t>
          </a:r>
          <a:endParaRPr lang="en-GB" u="none" dirty="0">
            <a:solidFill>
              <a:srgbClr val="000000"/>
            </a:solidFill>
          </a:endParaRPr>
        </a:p>
      </dgm:t>
    </dgm:pt>
    <dgm:pt modelId="{AAAADFA5-A162-BA4B-950B-9CEC99EE326B}" type="parTrans" cxnId="{29E8C24C-706D-0F48-A983-5D390D98D73C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3A546C2F-02F1-DC4A-8FC6-FFA8AC1A13FE}" type="sibTrans" cxnId="{29E8C24C-706D-0F48-A983-5D390D98D73C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4C975A87-F48C-3B48-B393-1BD31600EF09}">
      <dgm:prSet/>
      <dgm:spPr/>
      <dgm:t>
        <a:bodyPr/>
        <a:lstStyle/>
        <a:p>
          <a:r>
            <a:rPr lang="en-GB" b="1" i="0" u="none" dirty="0">
              <a:solidFill>
                <a:srgbClr val="000000"/>
              </a:solidFill>
            </a:rPr>
            <a:t>Determine international and community best practice</a:t>
          </a:r>
          <a:endParaRPr lang="en-GB" u="none" dirty="0">
            <a:solidFill>
              <a:srgbClr val="000000"/>
            </a:solidFill>
          </a:endParaRPr>
        </a:p>
      </dgm:t>
    </dgm:pt>
    <dgm:pt modelId="{288100DC-C169-8643-AC35-84D8E8CB06D7}" type="parTrans" cxnId="{45EA8E99-2C1B-DD4D-B4BB-6500883265E9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F58B55C5-DACF-FD4C-81BD-24FE88A8E427}" type="sibTrans" cxnId="{45EA8E99-2C1B-DD4D-B4BB-6500883265E9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16BA4EDE-DFA0-2640-A6B8-9AD1CD6AAE12}">
      <dgm:prSet/>
      <dgm:spPr/>
      <dgm:t>
        <a:bodyPr/>
        <a:lstStyle/>
        <a:p>
          <a:r>
            <a:rPr lang="en-GB" b="1" i="0" u="none">
              <a:solidFill>
                <a:srgbClr val="000000"/>
              </a:solidFill>
            </a:rPr>
            <a:t>Support cross-disciplinary training</a:t>
          </a:r>
          <a:endParaRPr lang="en-GB" u="none" dirty="0">
            <a:solidFill>
              <a:srgbClr val="000000"/>
            </a:solidFill>
          </a:endParaRPr>
        </a:p>
      </dgm:t>
    </dgm:pt>
    <dgm:pt modelId="{B68822B8-9EC7-984D-8712-F895F1828225}" type="parTrans" cxnId="{B819ECA5-D3C7-7A44-A423-B04C800A7A9A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56F52EB5-FD67-2544-86B9-5A89D07F2C78}" type="sibTrans" cxnId="{B819ECA5-D3C7-7A44-A423-B04C800A7A9A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908135F4-A6D7-5244-B709-F34F36A96E5F}">
      <dgm:prSet/>
      <dgm:spPr/>
      <dgm:t>
        <a:bodyPr/>
        <a:lstStyle/>
        <a:p>
          <a:r>
            <a:rPr lang="en-GB" b="1" i="0" u="none">
              <a:solidFill>
                <a:srgbClr val="000000"/>
              </a:solidFill>
            </a:rPr>
            <a:t>Foster communication, collaboration and coordination</a:t>
          </a:r>
          <a:endParaRPr lang="en-GB" u="none" dirty="0">
            <a:solidFill>
              <a:srgbClr val="000000"/>
            </a:solidFill>
          </a:endParaRPr>
        </a:p>
      </dgm:t>
    </dgm:pt>
    <dgm:pt modelId="{2E9E7B0E-042F-754D-826E-8095CC54FD7F}" type="sibTrans" cxnId="{A1F80027-ADE4-EB45-895D-46E771E49EDA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21A8A969-D910-7345-9196-9E12E3D5058C}" type="parTrans" cxnId="{A1F80027-ADE4-EB45-895D-46E771E49EDA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64C4507E-F0ED-624E-A242-BB6F9D6DC0F2}" type="pres">
      <dgm:prSet presAssocID="{F95CE502-EB49-E249-90D4-6B1F964E5961}" presName="diagram" presStyleCnt="0">
        <dgm:presLayoutVars>
          <dgm:dir/>
          <dgm:resizeHandles val="exact"/>
        </dgm:presLayoutVars>
      </dgm:prSet>
      <dgm:spPr/>
    </dgm:pt>
    <dgm:pt modelId="{31DE429B-F0B4-8F4F-9050-15E39BA4F8E6}" type="pres">
      <dgm:prSet presAssocID="{0C979026-F36E-2E4A-A177-FA67E3FF452D}" presName="node" presStyleLbl="node1" presStyleIdx="0" presStyleCnt="5">
        <dgm:presLayoutVars>
          <dgm:bulletEnabled val="1"/>
        </dgm:presLayoutVars>
      </dgm:prSet>
      <dgm:spPr/>
    </dgm:pt>
    <dgm:pt modelId="{D44CDE50-6DA9-6144-8793-184679AD32E1}" type="pres">
      <dgm:prSet presAssocID="{DD8E7EF4-5808-1142-BB97-B06987B8C5A0}" presName="sibTrans" presStyleCnt="0"/>
      <dgm:spPr/>
    </dgm:pt>
    <dgm:pt modelId="{B4B3B671-259A-DA41-AA01-B92F2B07C76C}" type="pres">
      <dgm:prSet presAssocID="{908135F4-A6D7-5244-B709-F34F36A96E5F}" presName="node" presStyleLbl="node1" presStyleIdx="1" presStyleCnt="5">
        <dgm:presLayoutVars>
          <dgm:bulletEnabled val="1"/>
        </dgm:presLayoutVars>
      </dgm:prSet>
      <dgm:spPr/>
    </dgm:pt>
    <dgm:pt modelId="{D0F2B371-7F6A-E04A-850B-EB32002B2893}" type="pres">
      <dgm:prSet presAssocID="{2E9E7B0E-042F-754D-826E-8095CC54FD7F}" presName="sibTrans" presStyleCnt="0"/>
      <dgm:spPr/>
    </dgm:pt>
    <dgm:pt modelId="{7DE548A6-0071-D14C-A184-D6442E0B7F02}" type="pres">
      <dgm:prSet presAssocID="{69D21C1B-48A0-5042-9EB7-A7924CF31745}" presName="node" presStyleLbl="node1" presStyleIdx="2" presStyleCnt="5">
        <dgm:presLayoutVars>
          <dgm:bulletEnabled val="1"/>
        </dgm:presLayoutVars>
      </dgm:prSet>
      <dgm:spPr/>
    </dgm:pt>
    <dgm:pt modelId="{E91A2960-EFCD-534B-BF5D-29A9593E0AE0}" type="pres">
      <dgm:prSet presAssocID="{3A546C2F-02F1-DC4A-8FC6-FFA8AC1A13FE}" presName="sibTrans" presStyleCnt="0"/>
      <dgm:spPr/>
    </dgm:pt>
    <dgm:pt modelId="{0F0E4DF9-0EB7-EE49-96B1-E1A89EC58D49}" type="pres">
      <dgm:prSet presAssocID="{4C975A87-F48C-3B48-B393-1BD31600EF09}" presName="node" presStyleLbl="node1" presStyleIdx="3" presStyleCnt="5">
        <dgm:presLayoutVars>
          <dgm:bulletEnabled val="1"/>
        </dgm:presLayoutVars>
      </dgm:prSet>
      <dgm:spPr/>
    </dgm:pt>
    <dgm:pt modelId="{494C7ED2-C9CF-EA40-AA37-1FF5921E2E86}" type="pres">
      <dgm:prSet presAssocID="{F58B55C5-DACF-FD4C-81BD-24FE88A8E427}" presName="sibTrans" presStyleCnt="0"/>
      <dgm:spPr/>
    </dgm:pt>
    <dgm:pt modelId="{6AD6C635-65CC-E549-8FD4-8E2A2AF2162C}" type="pres">
      <dgm:prSet presAssocID="{16BA4EDE-DFA0-2640-A6B8-9AD1CD6AAE12}" presName="node" presStyleLbl="node1" presStyleIdx="4" presStyleCnt="5">
        <dgm:presLayoutVars>
          <dgm:bulletEnabled val="1"/>
        </dgm:presLayoutVars>
      </dgm:prSet>
      <dgm:spPr/>
    </dgm:pt>
  </dgm:ptLst>
  <dgm:cxnLst>
    <dgm:cxn modelId="{BA9B6304-ACFE-924D-A88C-1136F18DB596}" type="presOf" srcId="{16BA4EDE-DFA0-2640-A6B8-9AD1CD6AAE12}" destId="{6AD6C635-65CC-E549-8FD4-8E2A2AF2162C}" srcOrd="0" destOrd="0" presId="urn:microsoft.com/office/officeart/2005/8/layout/default"/>
    <dgm:cxn modelId="{1D16530C-E825-064C-BDE6-0B1FC89B165A}" type="presOf" srcId="{0C979026-F36E-2E4A-A177-FA67E3FF452D}" destId="{31DE429B-F0B4-8F4F-9050-15E39BA4F8E6}" srcOrd="0" destOrd="0" presId="urn:microsoft.com/office/officeart/2005/8/layout/default"/>
    <dgm:cxn modelId="{A1F80027-ADE4-EB45-895D-46E771E49EDA}" srcId="{F95CE502-EB49-E249-90D4-6B1F964E5961}" destId="{908135F4-A6D7-5244-B709-F34F36A96E5F}" srcOrd="1" destOrd="0" parTransId="{21A8A969-D910-7345-9196-9E12E3D5058C}" sibTransId="{2E9E7B0E-042F-754D-826E-8095CC54FD7F}"/>
    <dgm:cxn modelId="{B27F5E28-2337-1246-A29F-A54708A644D0}" type="presOf" srcId="{F95CE502-EB49-E249-90D4-6B1F964E5961}" destId="{64C4507E-F0ED-624E-A242-BB6F9D6DC0F2}" srcOrd="0" destOrd="0" presId="urn:microsoft.com/office/officeart/2005/8/layout/default"/>
    <dgm:cxn modelId="{29E8C24C-706D-0F48-A983-5D390D98D73C}" srcId="{F95CE502-EB49-E249-90D4-6B1F964E5961}" destId="{69D21C1B-48A0-5042-9EB7-A7924CF31745}" srcOrd="2" destOrd="0" parTransId="{AAAADFA5-A162-BA4B-950B-9CEC99EE326B}" sibTransId="{3A546C2F-02F1-DC4A-8FC6-FFA8AC1A13FE}"/>
    <dgm:cxn modelId="{E45A0D5A-1445-8748-B6EB-49FE66AEEADD}" type="presOf" srcId="{69D21C1B-48A0-5042-9EB7-A7924CF31745}" destId="{7DE548A6-0071-D14C-A184-D6442E0B7F02}" srcOrd="0" destOrd="0" presId="urn:microsoft.com/office/officeart/2005/8/layout/default"/>
    <dgm:cxn modelId="{A1A4737D-A839-9741-9825-843EB1A6E477}" srcId="{F95CE502-EB49-E249-90D4-6B1F964E5961}" destId="{0C979026-F36E-2E4A-A177-FA67E3FF452D}" srcOrd="0" destOrd="0" parTransId="{51C30CD2-F507-B047-A2C3-E1CB6C3190A6}" sibTransId="{DD8E7EF4-5808-1142-BB97-B06987B8C5A0}"/>
    <dgm:cxn modelId="{45EA8E99-2C1B-DD4D-B4BB-6500883265E9}" srcId="{F95CE502-EB49-E249-90D4-6B1F964E5961}" destId="{4C975A87-F48C-3B48-B393-1BD31600EF09}" srcOrd="3" destOrd="0" parTransId="{288100DC-C169-8643-AC35-84D8E8CB06D7}" sibTransId="{F58B55C5-DACF-FD4C-81BD-24FE88A8E427}"/>
    <dgm:cxn modelId="{B819ECA5-D3C7-7A44-A423-B04C800A7A9A}" srcId="{F95CE502-EB49-E249-90D4-6B1F964E5961}" destId="{16BA4EDE-DFA0-2640-A6B8-9AD1CD6AAE12}" srcOrd="4" destOrd="0" parTransId="{B68822B8-9EC7-984D-8712-F895F1828225}" sibTransId="{56F52EB5-FD67-2544-86B9-5A89D07F2C78}"/>
    <dgm:cxn modelId="{8BEE5AC0-2E7C-3F44-BEA8-49C2156ABD52}" type="presOf" srcId="{4C975A87-F48C-3B48-B393-1BD31600EF09}" destId="{0F0E4DF9-0EB7-EE49-96B1-E1A89EC58D49}" srcOrd="0" destOrd="0" presId="urn:microsoft.com/office/officeart/2005/8/layout/default"/>
    <dgm:cxn modelId="{AB96F7FC-80E7-2741-A468-F1EE57001339}" type="presOf" srcId="{908135F4-A6D7-5244-B709-F34F36A96E5F}" destId="{B4B3B671-259A-DA41-AA01-B92F2B07C76C}" srcOrd="0" destOrd="0" presId="urn:microsoft.com/office/officeart/2005/8/layout/default"/>
    <dgm:cxn modelId="{71D00422-D570-6449-B4E4-E6A6F88D353C}" type="presParOf" srcId="{64C4507E-F0ED-624E-A242-BB6F9D6DC0F2}" destId="{31DE429B-F0B4-8F4F-9050-15E39BA4F8E6}" srcOrd="0" destOrd="0" presId="urn:microsoft.com/office/officeart/2005/8/layout/default"/>
    <dgm:cxn modelId="{6A6518A3-5699-8647-8F50-FD7904ADD8A2}" type="presParOf" srcId="{64C4507E-F0ED-624E-A242-BB6F9D6DC0F2}" destId="{D44CDE50-6DA9-6144-8793-184679AD32E1}" srcOrd="1" destOrd="0" presId="urn:microsoft.com/office/officeart/2005/8/layout/default"/>
    <dgm:cxn modelId="{995CD859-3A9A-3144-9E65-F01BFA6EE7A4}" type="presParOf" srcId="{64C4507E-F0ED-624E-A242-BB6F9D6DC0F2}" destId="{B4B3B671-259A-DA41-AA01-B92F2B07C76C}" srcOrd="2" destOrd="0" presId="urn:microsoft.com/office/officeart/2005/8/layout/default"/>
    <dgm:cxn modelId="{FE9FBC83-53FA-4241-8225-AA58DC3AD7A6}" type="presParOf" srcId="{64C4507E-F0ED-624E-A242-BB6F9D6DC0F2}" destId="{D0F2B371-7F6A-E04A-850B-EB32002B2893}" srcOrd="3" destOrd="0" presId="urn:microsoft.com/office/officeart/2005/8/layout/default"/>
    <dgm:cxn modelId="{3678D537-757B-5C4F-97CC-46452A9087EE}" type="presParOf" srcId="{64C4507E-F0ED-624E-A242-BB6F9D6DC0F2}" destId="{7DE548A6-0071-D14C-A184-D6442E0B7F02}" srcOrd="4" destOrd="0" presId="urn:microsoft.com/office/officeart/2005/8/layout/default"/>
    <dgm:cxn modelId="{FD418B07-A786-5E48-85B7-6D230B3F3CEA}" type="presParOf" srcId="{64C4507E-F0ED-624E-A242-BB6F9D6DC0F2}" destId="{E91A2960-EFCD-534B-BF5D-29A9593E0AE0}" srcOrd="5" destOrd="0" presId="urn:microsoft.com/office/officeart/2005/8/layout/default"/>
    <dgm:cxn modelId="{B911CB1C-A63E-EE42-A391-BA304A5B1683}" type="presParOf" srcId="{64C4507E-F0ED-624E-A242-BB6F9D6DC0F2}" destId="{0F0E4DF9-0EB7-EE49-96B1-E1A89EC58D49}" srcOrd="6" destOrd="0" presId="urn:microsoft.com/office/officeart/2005/8/layout/default"/>
    <dgm:cxn modelId="{838C564F-595A-4B45-AAFF-E2C05C32693E}" type="presParOf" srcId="{64C4507E-F0ED-624E-A242-BB6F9D6DC0F2}" destId="{494C7ED2-C9CF-EA40-AA37-1FF5921E2E86}" srcOrd="7" destOrd="0" presId="urn:microsoft.com/office/officeart/2005/8/layout/default"/>
    <dgm:cxn modelId="{3E7EABC9-6DE9-524E-87F3-C281998BE232}" type="presParOf" srcId="{64C4507E-F0ED-624E-A242-BB6F9D6DC0F2}" destId="{6AD6C635-65CC-E549-8FD4-8E2A2AF2162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D5CF55-DAD7-3C4B-8D21-AAFDB2118186}">
      <dsp:nvSpPr>
        <dsp:cNvPr id="0" name=""/>
        <dsp:cNvSpPr/>
      </dsp:nvSpPr>
      <dsp:spPr>
        <a:xfrm>
          <a:off x="2198" y="552978"/>
          <a:ext cx="1744488" cy="104669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000" kern="1200" dirty="0"/>
            <a:t>Robust business model</a:t>
          </a:r>
        </a:p>
      </dsp:txBody>
      <dsp:txXfrm>
        <a:off x="2198" y="552978"/>
        <a:ext cx="1744488" cy="1046693"/>
      </dsp:txXfrm>
    </dsp:sp>
    <dsp:sp modelId="{214D3D71-1351-D440-924E-29EEB31D2273}">
      <dsp:nvSpPr>
        <dsp:cNvPr id="0" name=""/>
        <dsp:cNvSpPr/>
      </dsp:nvSpPr>
      <dsp:spPr>
        <a:xfrm>
          <a:off x="1921136" y="552978"/>
          <a:ext cx="1744488" cy="104669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000" kern="1200" dirty="0"/>
            <a:t>Reduce risk</a:t>
          </a:r>
        </a:p>
      </dsp:txBody>
      <dsp:txXfrm>
        <a:off x="1921136" y="552978"/>
        <a:ext cx="1744488" cy="1046693"/>
      </dsp:txXfrm>
    </dsp:sp>
    <dsp:sp modelId="{BEAC4264-C5E6-5146-B4CB-ADBC947DFC76}">
      <dsp:nvSpPr>
        <dsp:cNvPr id="0" name=""/>
        <dsp:cNvSpPr/>
      </dsp:nvSpPr>
      <dsp:spPr>
        <a:xfrm>
          <a:off x="3840074" y="552978"/>
          <a:ext cx="1744488" cy="104669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000" kern="1200" dirty="0"/>
            <a:t>Leverage not duplicate</a:t>
          </a:r>
        </a:p>
      </dsp:txBody>
      <dsp:txXfrm>
        <a:off x="3840074" y="552978"/>
        <a:ext cx="1744488" cy="1046693"/>
      </dsp:txXfrm>
    </dsp:sp>
    <dsp:sp modelId="{F487BD29-7876-1D48-846B-6EF17387CEDA}">
      <dsp:nvSpPr>
        <dsp:cNvPr id="0" name=""/>
        <dsp:cNvSpPr/>
      </dsp:nvSpPr>
      <dsp:spPr>
        <a:xfrm>
          <a:off x="5759012" y="552978"/>
          <a:ext cx="1744488" cy="1046693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000" b="1" kern="1200" dirty="0">
              <a:solidFill>
                <a:schemeClr val="tx1"/>
              </a:solidFill>
            </a:rPr>
            <a:t>Innovative partnerships</a:t>
          </a:r>
        </a:p>
      </dsp:txBody>
      <dsp:txXfrm>
        <a:off x="5759012" y="552978"/>
        <a:ext cx="1744488" cy="104669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211FE4-F8E4-AA48-A865-21EA445FAA42}">
      <dsp:nvSpPr>
        <dsp:cNvPr id="0" name=""/>
        <dsp:cNvSpPr/>
      </dsp:nvSpPr>
      <dsp:spPr>
        <a:xfrm>
          <a:off x="2409609" y="478073"/>
          <a:ext cx="3434447" cy="3434447"/>
        </a:xfrm>
        <a:prstGeom prst="blockArc">
          <a:avLst>
            <a:gd name="adj1" fmla="val 12600000"/>
            <a:gd name="adj2" fmla="val 16200000"/>
            <a:gd name="adj3" fmla="val 4527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1A5B6B-8C82-2E4E-89D6-336054DEE127}">
      <dsp:nvSpPr>
        <dsp:cNvPr id="0" name=""/>
        <dsp:cNvSpPr/>
      </dsp:nvSpPr>
      <dsp:spPr>
        <a:xfrm>
          <a:off x="2409609" y="478073"/>
          <a:ext cx="3434447" cy="3434447"/>
        </a:xfrm>
        <a:prstGeom prst="blockArc">
          <a:avLst>
            <a:gd name="adj1" fmla="val 9000000"/>
            <a:gd name="adj2" fmla="val 12600000"/>
            <a:gd name="adj3" fmla="val 4527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D85D027-528B-D54C-99E6-503D6C771582}">
      <dsp:nvSpPr>
        <dsp:cNvPr id="0" name=""/>
        <dsp:cNvSpPr/>
      </dsp:nvSpPr>
      <dsp:spPr>
        <a:xfrm>
          <a:off x="2409609" y="478073"/>
          <a:ext cx="3434447" cy="3434447"/>
        </a:xfrm>
        <a:prstGeom prst="blockArc">
          <a:avLst>
            <a:gd name="adj1" fmla="val 5400000"/>
            <a:gd name="adj2" fmla="val 9000000"/>
            <a:gd name="adj3" fmla="val 4527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23A58C9-F587-6D43-A4E5-0443F1B4A3D6}">
      <dsp:nvSpPr>
        <dsp:cNvPr id="0" name=""/>
        <dsp:cNvSpPr/>
      </dsp:nvSpPr>
      <dsp:spPr>
        <a:xfrm>
          <a:off x="2740587" y="703716"/>
          <a:ext cx="3434447" cy="3434447"/>
        </a:xfrm>
        <a:prstGeom prst="blockArc">
          <a:avLst>
            <a:gd name="adj1" fmla="val 1800000"/>
            <a:gd name="adj2" fmla="val 5400000"/>
            <a:gd name="adj3" fmla="val 4527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13D4746-0FBB-2B48-8EBA-FFDA8577B1BD}">
      <dsp:nvSpPr>
        <dsp:cNvPr id="0" name=""/>
        <dsp:cNvSpPr/>
      </dsp:nvSpPr>
      <dsp:spPr>
        <a:xfrm>
          <a:off x="2470075" y="381122"/>
          <a:ext cx="3434447" cy="3434447"/>
        </a:xfrm>
        <a:prstGeom prst="blockArc">
          <a:avLst>
            <a:gd name="adj1" fmla="val 19790471"/>
            <a:gd name="adj2" fmla="val 2034086"/>
            <a:gd name="adj3" fmla="val 4527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51AECB3-CFDD-B84B-9421-4ED7C711FC4E}">
      <dsp:nvSpPr>
        <dsp:cNvPr id="0" name=""/>
        <dsp:cNvSpPr/>
      </dsp:nvSpPr>
      <dsp:spPr>
        <a:xfrm>
          <a:off x="2528101" y="473885"/>
          <a:ext cx="3434447" cy="3434447"/>
        </a:xfrm>
        <a:prstGeom prst="blockArc">
          <a:avLst>
            <a:gd name="adj1" fmla="val 15957093"/>
            <a:gd name="adj2" fmla="val 19566315"/>
            <a:gd name="adj3" fmla="val 4527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72EFC62-1E0C-2047-8D48-77377C25F526}">
      <dsp:nvSpPr>
        <dsp:cNvPr id="0" name=""/>
        <dsp:cNvSpPr/>
      </dsp:nvSpPr>
      <dsp:spPr>
        <a:xfrm>
          <a:off x="3355605" y="1424069"/>
          <a:ext cx="1542456" cy="1542456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000000"/>
              </a:solidFill>
            </a:rPr>
            <a:t>Widen access to data</a:t>
          </a:r>
        </a:p>
      </dsp:txBody>
      <dsp:txXfrm>
        <a:off x="3581492" y="1649956"/>
        <a:ext cx="1090682" cy="1090682"/>
      </dsp:txXfrm>
    </dsp:sp>
    <dsp:sp modelId="{3A20C287-72A6-9A4A-9792-648FDC7FC78C}">
      <dsp:nvSpPr>
        <dsp:cNvPr id="0" name=""/>
        <dsp:cNvSpPr/>
      </dsp:nvSpPr>
      <dsp:spPr>
        <a:xfrm>
          <a:off x="3266885" y="-65386"/>
          <a:ext cx="1719895" cy="1164660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00000"/>
              </a:solidFill>
            </a:rPr>
            <a:t>Long-term preservation</a:t>
          </a:r>
        </a:p>
      </dsp:txBody>
      <dsp:txXfrm>
        <a:off x="3518758" y="105175"/>
        <a:ext cx="1216149" cy="823538"/>
      </dsp:txXfrm>
    </dsp:sp>
    <dsp:sp modelId="{6A1F5034-B4F0-EC4E-8571-D9E548C4A9B9}">
      <dsp:nvSpPr>
        <dsp:cNvPr id="0" name=""/>
        <dsp:cNvSpPr/>
      </dsp:nvSpPr>
      <dsp:spPr>
        <a:xfrm>
          <a:off x="4843867" y="620489"/>
          <a:ext cx="1589195" cy="126930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000000"/>
              </a:solidFill>
            </a:rPr>
            <a:t> </a:t>
          </a:r>
          <a:r>
            <a:rPr lang="en-US" sz="1400" kern="1200" dirty="0">
              <a:solidFill>
                <a:srgbClr val="000000"/>
              </a:solidFill>
            </a:rPr>
            <a:t>Improve data management</a:t>
          </a:r>
        </a:p>
      </dsp:txBody>
      <dsp:txXfrm>
        <a:off x="5076599" y="806375"/>
        <a:ext cx="1123731" cy="897535"/>
      </dsp:txXfrm>
    </dsp:sp>
    <dsp:sp modelId="{534BC997-F11B-BD4B-8DA7-7BAB06AEAD3C}">
      <dsp:nvSpPr>
        <dsp:cNvPr id="0" name=""/>
        <dsp:cNvSpPr/>
      </dsp:nvSpPr>
      <dsp:spPr>
        <a:xfrm>
          <a:off x="4796545" y="2428730"/>
          <a:ext cx="1567568" cy="1211488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00000"/>
              </a:solidFill>
            </a:rPr>
            <a:t>Coordinate and integrate</a:t>
          </a:r>
        </a:p>
      </dsp:txBody>
      <dsp:txXfrm>
        <a:off x="5026110" y="2606148"/>
        <a:ext cx="1108438" cy="856652"/>
      </dsp:txXfrm>
    </dsp:sp>
    <dsp:sp modelId="{8ED87F17-93C0-434F-9D31-5743FB0F761D}">
      <dsp:nvSpPr>
        <dsp:cNvPr id="0" name=""/>
        <dsp:cNvSpPr/>
      </dsp:nvSpPr>
      <dsp:spPr>
        <a:xfrm>
          <a:off x="3375942" y="3241799"/>
          <a:ext cx="1501781" cy="1263703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000000"/>
              </a:solidFill>
            </a:rPr>
            <a:t>Fill critical gaps</a:t>
          </a:r>
        </a:p>
      </dsp:txBody>
      <dsp:txXfrm>
        <a:off x="3595873" y="3426864"/>
        <a:ext cx="1061919" cy="893573"/>
      </dsp:txXfrm>
    </dsp:sp>
    <dsp:sp modelId="{DB53C997-C8DE-8148-B1E2-DA23FB883480}">
      <dsp:nvSpPr>
        <dsp:cNvPr id="0" name=""/>
        <dsp:cNvSpPr/>
      </dsp:nvSpPr>
      <dsp:spPr>
        <a:xfrm>
          <a:off x="1971043" y="2440013"/>
          <a:ext cx="1404585" cy="1188922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000000"/>
              </a:solidFill>
            </a:rPr>
            <a:t>Share best practices</a:t>
          </a:r>
        </a:p>
      </dsp:txBody>
      <dsp:txXfrm>
        <a:off x="2176740" y="2614127"/>
        <a:ext cx="993191" cy="840694"/>
      </dsp:txXfrm>
    </dsp:sp>
    <dsp:sp modelId="{37C427F2-B842-6B46-922E-8E4FE2446247}">
      <dsp:nvSpPr>
        <dsp:cNvPr id="0" name=""/>
        <dsp:cNvSpPr/>
      </dsp:nvSpPr>
      <dsp:spPr>
        <a:xfrm>
          <a:off x="1985906" y="719528"/>
          <a:ext cx="1374860" cy="1273183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000000"/>
              </a:solidFill>
            </a:rPr>
            <a:t>Foster new data literacy</a:t>
          </a:r>
        </a:p>
      </dsp:txBody>
      <dsp:txXfrm>
        <a:off x="2187250" y="905981"/>
        <a:ext cx="972172" cy="900277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FAACAA-D8FB-374E-8AA0-9D5F9BA5EEFF}">
      <dsp:nvSpPr>
        <dsp:cNvPr id="0" name=""/>
        <dsp:cNvSpPr/>
      </dsp:nvSpPr>
      <dsp:spPr>
        <a:xfrm>
          <a:off x="2440087" y="515214"/>
          <a:ext cx="3522650" cy="3522650"/>
        </a:xfrm>
        <a:prstGeom prst="blockArc">
          <a:avLst>
            <a:gd name="adj1" fmla="val 12600000"/>
            <a:gd name="adj2" fmla="val 16200000"/>
            <a:gd name="adj3" fmla="val 4524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9AE167B-98C3-3C41-BA22-C6E7D3290354}">
      <dsp:nvSpPr>
        <dsp:cNvPr id="0" name=""/>
        <dsp:cNvSpPr/>
      </dsp:nvSpPr>
      <dsp:spPr>
        <a:xfrm>
          <a:off x="2440087" y="515214"/>
          <a:ext cx="3522650" cy="3522650"/>
        </a:xfrm>
        <a:prstGeom prst="blockArc">
          <a:avLst>
            <a:gd name="adj1" fmla="val 9000000"/>
            <a:gd name="adj2" fmla="val 12600000"/>
            <a:gd name="adj3" fmla="val 4524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BE4075D-0A62-CD48-8525-0489A8F365CC}">
      <dsp:nvSpPr>
        <dsp:cNvPr id="0" name=""/>
        <dsp:cNvSpPr/>
      </dsp:nvSpPr>
      <dsp:spPr>
        <a:xfrm>
          <a:off x="2440087" y="515214"/>
          <a:ext cx="3522650" cy="3522650"/>
        </a:xfrm>
        <a:prstGeom prst="blockArc">
          <a:avLst>
            <a:gd name="adj1" fmla="val 5400000"/>
            <a:gd name="adj2" fmla="val 9000000"/>
            <a:gd name="adj3" fmla="val 4524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4CCD439-A0B7-494A-8FD9-91FC393B1BB6}">
      <dsp:nvSpPr>
        <dsp:cNvPr id="0" name=""/>
        <dsp:cNvSpPr/>
      </dsp:nvSpPr>
      <dsp:spPr>
        <a:xfrm>
          <a:off x="2440087" y="515214"/>
          <a:ext cx="3522650" cy="3522650"/>
        </a:xfrm>
        <a:prstGeom prst="blockArc">
          <a:avLst>
            <a:gd name="adj1" fmla="val 1800000"/>
            <a:gd name="adj2" fmla="val 5400000"/>
            <a:gd name="adj3" fmla="val 4524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4039FB2-7BFA-1549-9EB8-62CD4A0B40C4}">
      <dsp:nvSpPr>
        <dsp:cNvPr id="0" name=""/>
        <dsp:cNvSpPr/>
      </dsp:nvSpPr>
      <dsp:spPr>
        <a:xfrm>
          <a:off x="2440087" y="515214"/>
          <a:ext cx="3522650" cy="3522650"/>
        </a:xfrm>
        <a:prstGeom prst="blockArc">
          <a:avLst>
            <a:gd name="adj1" fmla="val 19800000"/>
            <a:gd name="adj2" fmla="val 1800000"/>
            <a:gd name="adj3" fmla="val 4524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B1E8FEE-9981-8841-8435-EEE07D8ACF62}">
      <dsp:nvSpPr>
        <dsp:cNvPr id="0" name=""/>
        <dsp:cNvSpPr/>
      </dsp:nvSpPr>
      <dsp:spPr>
        <a:xfrm>
          <a:off x="2440087" y="515214"/>
          <a:ext cx="3522650" cy="3522650"/>
        </a:xfrm>
        <a:prstGeom prst="blockArc">
          <a:avLst>
            <a:gd name="adj1" fmla="val 16200000"/>
            <a:gd name="adj2" fmla="val 19800000"/>
            <a:gd name="adj3" fmla="val 4524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72EFC62-1E0C-2047-8D48-77377C25F526}">
      <dsp:nvSpPr>
        <dsp:cNvPr id="0" name=""/>
        <dsp:cNvSpPr/>
      </dsp:nvSpPr>
      <dsp:spPr>
        <a:xfrm>
          <a:off x="3410867" y="1485994"/>
          <a:ext cx="1581090" cy="1581090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>
              <a:solidFill>
                <a:srgbClr val="000000"/>
              </a:solidFill>
            </a:rPr>
            <a:t>Data</a:t>
          </a:r>
        </a:p>
      </dsp:txBody>
      <dsp:txXfrm>
        <a:off x="3642412" y="1717539"/>
        <a:ext cx="1118000" cy="1118000"/>
      </dsp:txXfrm>
    </dsp:sp>
    <dsp:sp modelId="{A77AF1D0-7903-2544-8D77-9FCC46FAEC08}">
      <dsp:nvSpPr>
        <dsp:cNvPr id="0" name=""/>
        <dsp:cNvSpPr/>
      </dsp:nvSpPr>
      <dsp:spPr>
        <a:xfrm>
          <a:off x="3325847" y="1675"/>
          <a:ext cx="1751132" cy="1106763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00000"/>
              </a:solidFill>
            </a:rPr>
            <a:t>Discoverable</a:t>
          </a:r>
        </a:p>
      </dsp:txBody>
      <dsp:txXfrm>
        <a:off x="3582294" y="163757"/>
        <a:ext cx="1238238" cy="782599"/>
      </dsp:txXfrm>
    </dsp:sp>
    <dsp:sp modelId="{018A705C-FD9D-394E-9231-F4999B3DBA30}">
      <dsp:nvSpPr>
        <dsp:cNvPr id="0" name=""/>
        <dsp:cNvSpPr/>
      </dsp:nvSpPr>
      <dsp:spPr>
        <a:xfrm>
          <a:off x="4937851" y="862416"/>
          <a:ext cx="1508817" cy="1106763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rgbClr val="000000"/>
              </a:solidFill>
            </a:rPr>
            <a:t>Open         by default</a:t>
          </a:r>
        </a:p>
      </dsp:txBody>
      <dsp:txXfrm>
        <a:off x="5158812" y="1024498"/>
        <a:ext cx="1066895" cy="782599"/>
      </dsp:txXfrm>
    </dsp:sp>
    <dsp:sp modelId="{DDDC8408-45A4-9C4D-A89F-A17FAB97E81E}">
      <dsp:nvSpPr>
        <dsp:cNvPr id="0" name=""/>
        <dsp:cNvSpPr/>
      </dsp:nvSpPr>
      <dsp:spPr>
        <a:xfrm>
          <a:off x="5007942" y="2583898"/>
          <a:ext cx="1368634" cy="1106763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000000"/>
              </a:solidFill>
            </a:rPr>
            <a:t> </a:t>
          </a:r>
          <a:r>
            <a:rPr lang="en-US" sz="1600" kern="1200" dirty="0">
              <a:solidFill>
                <a:srgbClr val="000000"/>
              </a:solidFill>
            </a:rPr>
            <a:t>Available minimum delay</a:t>
          </a:r>
        </a:p>
      </dsp:txBody>
      <dsp:txXfrm>
        <a:off x="5208374" y="2745980"/>
        <a:ext cx="967770" cy="782599"/>
      </dsp:txXfrm>
    </dsp:sp>
    <dsp:sp modelId="{08FF4F55-44CF-4847-BFEB-102037685132}">
      <dsp:nvSpPr>
        <dsp:cNvPr id="0" name=""/>
        <dsp:cNvSpPr/>
      </dsp:nvSpPr>
      <dsp:spPr>
        <a:xfrm>
          <a:off x="3026196" y="3444639"/>
          <a:ext cx="2350433" cy="1106763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00000"/>
              </a:solidFill>
            </a:rPr>
            <a:t>Understandable all users</a:t>
          </a:r>
        </a:p>
      </dsp:txBody>
      <dsp:txXfrm>
        <a:off x="3370409" y="3606721"/>
        <a:ext cx="1662007" cy="782599"/>
      </dsp:txXfrm>
    </dsp:sp>
    <dsp:sp modelId="{4BBF5142-77E5-D141-A0C9-B68DF76236A9}">
      <dsp:nvSpPr>
        <dsp:cNvPr id="0" name=""/>
        <dsp:cNvSpPr/>
      </dsp:nvSpPr>
      <dsp:spPr>
        <a:xfrm>
          <a:off x="1771792" y="2583898"/>
          <a:ext cx="1877546" cy="1106763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000000"/>
              </a:solidFill>
            </a:rPr>
            <a:t>Manageable and protected</a:t>
          </a:r>
        </a:p>
      </dsp:txBody>
      <dsp:txXfrm>
        <a:off x="2046752" y="2745980"/>
        <a:ext cx="1327626" cy="782599"/>
      </dsp:txXfrm>
    </dsp:sp>
    <dsp:sp modelId="{F8BBF276-22FB-5648-A93F-DAB257B50B07}">
      <dsp:nvSpPr>
        <dsp:cNvPr id="0" name=""/>
        <dsp:cNvSpPr/>
      </dsp:nvSpPr>
      <dsp:spPr>
        <a:xfrm>
          <a:off x="1854783" y="862416"/>
          <a:ext cx="1711565" cy="1106763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000000"/>
              </a:solidFill>
            </a:rPr>
            <a:t>Sustainable, trustworthy repositories</a:t>
          </a:r>
        </a:p>
      </dsp:txBody>
      <dsp:txXfrm>
        <a:off x="2105436" y="1024498"/>
        <a:ext cx="1210259" cy="78259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7DB210-9221-A148-B08A-42EC088CA783}">
      <dsp:nvSpPr>
        <dsp:cNvPr id="0" name=""/>
        <dsp:cNvSpPr/>
      </dsp:nvSpPr>
      <dsp:spPr>
        <a:xfrm>
          <a:off x="1515855" y="2650158"/>
          <a:ext cx="2087207" cy="1614660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000000"/>
              </a:solidFill>
            </a:rPr>
            <a:t>Coordination</a:t>
          </a:r>
        </a:p>
      </dsp:txBody>
      <dsp:txXfrm>
        <a:off x="1824344" y="2888805"/>
        <a:ext cx="1470229" cy="1137366"/>
      </dsp:txXfrm>
    </dsp:sp>
    <dsp:sp modelId="{00E3A9A7-9C77-7347-B171-83347D692230}">
      <dsp:nvSpPr>
        <dsp:cNvPr id="0" name=""/>
        <dsp:cNvSpPr/>
      </dsp:nvSpPr>
      <dsp:spPr>
        <a:xfrm>
          <a:off x="1572994" y="3306512"/>
          <a:ext cx="219593" cy="189357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30FAA1-6D12-F64D-AC1E-18DA43C37ACE}">
      <dsp:nvSpPr>
        <dsp:cNvPr id="0" name=""/>
        <dsp:cNvSpPr/>
      </dsp:nvSpPr>
      <dsp:spPr>
        <a:xfrm>
          <a:off x="22119" y="1772458"/>
          <a:ext cx="1881045" cy="1614660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617844-4FAC-3C48-9B11-0E3D62252A6D}">
      <dsp:nvSpPr>
        <dsp:cNvPr id="0" name=""/>
        <dsp:cNvSpPr/>
      </dsp:nvSpPr>
      <dsp:spPr>
        <a:xfrm>
          <a:off x="1295761" y="3163216"/>
          <a:ext cx="219593" cy="189357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AF54B1-BC17-4011-BD00-558E25A698F3}">
      <dsp:nvSpPr>
        <dsp:cNvPr id="0" name=""/>
        <dsp:cNvSpPr/>
      </dsp:nvSpPr>
      <dsp:spPr>
        <a:xfrm>
          <a:off x="3214096" y="1760090"/>
          <a:ext cx="1881045" cy="1614660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5400" rIns="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rgbClr val="000000"/>
              </a:solidFill>
            </a:rPr>
            <a:t>Data Planning</a:t>
          </a:r>
        </a:p>
      </dsp:txBody>
      <dsp:txXfrm>
        <a:off x="3505405" y="2010145"/>
        <a:ext cx="1298427" cy="1114550"/>
      </dsp:txXfrm>
    </dsp:sp>
    <dsp:sp modelId="{B76FFBEC-E9C6-465D-AEEC-FE5FBA382154}">
      <dsp:nvSpPr>
        <dsp:cNvPr id="0" name=""/>
        <dsp:cNvSpPr/>
      </dsp:nvSpPr>
      <dsp:spPr>
        <a:xfrm>
          <a:off x="4502653" y="3149142"/>
          <a:ext cx="219593" cy="189357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2C0611-B1BF-4DF5-9384-6549EF073376}">
      <dsp:nvSpPr>
        <dsp:cNvPr id="0" name=""/>
        <dsp:cNvSpPr/>
      </dsp:nvSpPr>
      <dsp:spPr>
        <a:xfrm>
          <a:off x="4817542" y="2647599"/>
          <a:ext cx="1881045" cy="1614660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017C41-ADB5-484D-A84E-07E76D6A4704}">
      <dsp:nvSpPr>
        <dsp:cNvPr id="0" name=""/>
        <dsp:cNvSpPr/>
      </dsp:nvSpPr>
      <dsp:spPr>
        <a:xfrm>
          <a:off x="4860632" y="3370912"/>
          <a:ext cx="219593" cy="189357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4FE9E5-DF8B-4A2F-BC36-F8F291619868}">
      <dsp:nvSpPr>
        <dsp:cNvPr id="0" name=""/>
        <dsp:cNvSpPr/>
      </dsp:nvSpPr>
      <dsp:spPr>
        <a:xfrm>
          <a:off x="1584645" y="890067"/>
          <a:ext cx="1949628" cy="1614660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0320" rIns="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rgbClr val="000000"/>
              </a:solidFill>
            </a:rPr>
            <a:t>e-Infrastructure</a:t>
          </a:r>
        </a:p>
      </dsp:txBody>
      <dsp:txXfrm>
        <a:off x="1881669" y="1136059"/>
        <a:ext cx="1355580" cy="1122676"/>
      </dsp:txXfrm>
    </dsp:sp>
    <dsp:sp modelId="{056BCE7D-626E-4E3D-A5CA-1C0BD0FF7929}">
      <dsp:nvSpPr>
        <dsp:cNvPr id="0" name=""/>
        <dsp:cNvSpPr/>
      </dsp:nvSpPr>
      <dsp:spPr>
        <a:xfrm>
          <a:off x="2899207" y="923333"/>
          <a:ext cx="219593" cy="189357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5DB6BA-904C-4E85-A3EB-7CDFF3F74B98}">
      <dsp:nvSpPr>
        <dsp:cNvPr id="0" name=""/>
        <dsp:cNvSpPr/>
      </dsp:nvSpPr>
      <dsp:spPr>
        <a:xfrm>
          <a:off x="3214096" y="0"/>
          <a:ext cx="1881045" cy="1614660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000" r="-19000"/>
          </a:stretch>
        </a:blip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764C4A-6A11-474F-8A19-87DB324D3D63}">
      <dsp:nvSpPr>
        <dsp:cNvPr id="0" name=""/>
        <dsp:cNvSpPr/>
      </dsp:nvSpPr>
      <dsp:spPr>
        <a:xfrm>
          <a:off x="3257186" y="715636"/>
          <a:ext cx="219593" cy="189357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899BE3-E437-4050-8EDE-29D45F8A7AE3}">
      <dsp:nvSpPr>
        <dsp:cNvPr id="0" name=""/>
        <dsp:cNvSpPr/>
      </dsp:nvSpPr>
      <dsp:spPr>
        <a:xfrm>
          <a:off x="4805691" y="887508"/>
          <a:ext cx="1881045" cy="1614660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000000"/>
              </a:solidFill>
            </a:rPr>
            <a:t>Human</a:t>
          </a:r>
          <a:r>
            <a:rPr lang="en-US" sz="1800" kern="1200" dirty="0">
              <a:solidFill>
                <a:srgbClr val="000000"/>
              </a:solidFill>
            </a:rPr>
            <a:t> </a:t>
          </a:r>
          <a:r>
            <a:rPr lang="en-US" sz="1800" b="1" kern="1200" dirty="0">
              <a:solidFill>
                <a:srgbClr val="000000"/>
              </a:solidFill>
            </a:rPr>
            <a:t>Dimensions</a:t>
          </a:r>
        </a:p>
      </dsp:txBody>
      <dsp:txXfrm>
        <a:off x="5097000" y="1137563"/>
        <a:ext cx="1298427" cy="1114550"/>
      </dsp:txXfrm>
    </dsp:sp>
    <dsp:sp modelId="{EEF3C6E4-3EDB-4F9D-8B71-5569EE760899}">
      <dsp:nvSpPr>
        <dsp:cNvPr id="0" name=""/>
        <dsp:cNvSpPr/>
      </dsp:nvSpPr>
      <dsp:spPr>
        <a:xfrm>
          <a:off x="6435075" y="1600160"/>
          <a:ext cx="219593" cy="189357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2A3E76-953E-48E1-8FED-449402FD612A}">
      <dsp:nvSpPr>
        <dsp:cNvPr id="0" name=""/>
        <dsp:cNvSpPr/>
      </dsp:nvSpPr>
      <dsp:spPr>
        <a:xfrm>
          <a:off x="6449737" y="1817886"/>
          <a:ext cx="1881045" cy="1614660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1F0435-AD19-4F10-A6A2-C4E561EC8CA2}">
      <dsp:nvSpPr>
        <dsp:cNvPr id="0" name=""/>
        <dsp:cNvSpPr/>
      </dsp:nvSpPr>
      <dsp:spPr>
        <a:xfrm>
          <a:off x="6807141" y="1803591"/>
          <a:ext cx="219593" cy="189357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7A5B3B-8ED4-0D48-BAF5-A502935A3B43}">
      <dsp:nvSpPr>
        <dsp:cNvPr id="0" name=""/>
        <dsp:cNvSpPr/>
      </dsp:nvSpPr>
      <dsp:spPr>
        <a:xfrm>
          <a:off x="0" y="129897"/>
          <a:ext cx="8258080" cy="3685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919" tIns="1353820" rIns="640919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solidFill>
                <a:srgbClr val="000000"/>
              </a:solidFill>
            </a:rPr>
            <a:t>Track efforts of data-oriented organizations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Data Principles and Policies</a:t>
          </a:r>
          <a:endParaRPr lang="en-US" sz="2400" kern="1200" dirty="0">
            <a:solidFill>
              <a:srgbClr val="000000"/>
            </a:solidFill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Data Management Plans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Training / Education Courses 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solidFill>
                <a:srgbClr val="000000"/>
              </a:solidFill>
            </a:rPr>
            <a:t>Identify overlapping efforts and encourage synergy</a:t>
          </a:r>
        </a:p>
      </dsp:txBody>
      <dsp:txXfrm>
        <a:off x="0" y="129897"/>
        <a:ext cx="8258080" cy="3685500"/>
      </dsp:txXfrm>
    </dsp:sp>
    <dsp:sp modelId="{6FF737F7-75BE-F949-9B0B-147B84AE00A6}">
      <dsp:nvSpPr>
        <dsp:cNvPr id="0" name=""/>
        <dsp:cNvSpPr/>
      </dsp:nvSpPr>
      <dsp:spPr>
        <a:xfrm>
          <a:off x="308129" y="219073"/>
          <a:ext cx="7528206" cy="101646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8495" tIns="0" rIns="218495" bIns="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rgbClr val="000000"/>
              </a:solidFill>
            </a:rPr>
            <a:t>Development Efforts</a:t>
          </a:r>
        </a:p>
      </dsp:txBody>
      <dsp:txXfrm>
        <a:off x="357749" y="268693"/>
        <a:ext cx="7428966" cy="917225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05DCD4-1A21-5A45-901D-098AAE309F28}">
      <dsp:nvSpPr>
        <dsp:cNvPr id="0" name=""/>
        <dsp:cNvSpPr/>
      </dsp:nvSpPr>
      <dsp:spPr>
        <a:xfrm>
          <a:off x="3453187" y="2100"/>
          <a:ext cx="5179780" cy="903824"/>
        </a:xfrm>
        <a:prstGeom prst="rightArrow">
          <a:avLst>
            <a:gd name="adj1" fmla="val 75000"/>
            <a:gd name="adj2" fmla="val 50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solidFill>
                <a:srgbClr val="000000"/>
              </a:solidFill>
            </a:rPr>
            <a:t>Community recognize the need – common goal</a:t>
          </a:r>
          <a:endParaRPr lang="en-US" sz="1600" kern="1200" dirty="0">
            <a:solidFill>
              <a:srgbClr val="000000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dirty="0">
              <a:solidFill>
                <a:srgbClr val="000000"/>
              </a:solidFill>
            </a:rPr>
            <a:t>Decadal surveys / </a:t>
          </a:r>
          <a:r>
            <a:rPr lang="en-US" sz="1600" kern="1200" dirty="0">
              <a:solidFill>
                <a:srgbClr val="000000"/>
              </a:solidFill>
            </a:rPr>
            <a:t>Research priorities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 dirty="0">
            <a:solidFill>
              <a:srgbClr val="000000"/>
            </a:solidFill>
          </a:endParaRPr>
        </a:p>
      </dsp:txBody>
      <dsp:txXfrm>
        <a:off x="3453187" y="115078"/>
        <a:ext cx="4840846" cy="677868"/>
      </dsp:txXfrm>
    </dsp:sp>
    <dsp:sp modelId="{1E140F39-E6D8-694C-87D1-18FD2BE270B5}">
      <dsp:nvSpPr>
        <dsp:cNvPr id="0" name=""/>
        <dsp:cNvSpPr/>
      </dsp:nvSpPr>
      <dsp:spPr>
        <a:xfrm>
          <a:off x="0" y="2100"/>
          <a:ext cx="3453187" cy="903824"/>
        </a:xfrm>
        <a:prstGeom prst="roundRect">
          <a:avLst/>
        </a:prstGeom>
        <a:gradFill rotWithShape="0">
          <a:gsLst>
            <a:gs pos="0">
              <a:srgbClr val="0080FF"/>
            </a:gs>
            <a:gs pos="100000">
              <a:srgbClr val="0080FF"/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rgbClr val="000000"/>
              </a:solidFill>
            </a:rPr>
            <a:t>Show a coordinated front</a:t>
          </a:r>
          <a:endParaRPr lang="en-US" sz="2400" kern="1200" dirty="0">
            <a:solidFill>
              <a:srgbClr val="000000"/>
            </a:solidFill>
          </a:endParaRPr>
        </a:p>
      </dsp:txBody>
      <dsp:txXfrm>
        <a:off x="44121" y="46221"/>
        <a:ext cx="3364945" cy="815582"/>
      </dsp:txXfrm>
    </dsp:sp>
    <dsp:sp modelId="{DF9FA516-2F3F-1742-8231-2788433950B6}">
      <dsp:nvSpPr>
        <dsp:cNvPr id="0" name=""/>
        <dsp:cNvSpPr/>
      </dsp:nvSpPr>
      <dsp:spPr>
        <a:xfrm>
          <a:off x="3453187" y="996307"/>
          <a:ext cx="5179780" cy="903824"/>
        </a:xfrm>
        <a:prstGeom prst="rightArrow">
          <a:avLst>
            <a:gd name="adj1" fmla="val 75000"/>
            <a:gd name="adj2" fmla="val 50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rgbClr val="000000"/>
              </a:solidFill>
            </a:rPr>
            <a:t>Development of solutions for specific challenges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rgbClr val="000000"/>
              </a:solidFill>
            </a:rPr>
            <a:t>Opportunities for research collaboration / leverage of existing infrastructure</a:t>
          </a:r>
        </a:p>
      </dsp:txBody>
      <dsp:txXfrm>
        <a:off x="3453187" y="1109285"/>
        <a:ext cx="4840846" cy="677868"/>
      </dsp:txXfrm>
    </dsp:sp>
    <dsp:sp modelId="{4DF157EB-2F67-5D4F-AE3B-595EF9BB0BDF}">
      <dsp:nvSpPr>
        <dsp:cNvPr id="0" name=""/>
        <dsp:cNvSpPr/>
      </dsp:nvSpPr>
      <dsp:spPr>
        <a:xfrm>
          <a:off x="0" y="996307"/>
          <a:ext cx="3453187" cy="903824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rgbClr val="000000"/>
              </a:solidFill>
            </a:rPr>
            <a:t>Infrastructure sharing plan</a:t>
          </a:r>
          <a:endParaRPr lang="en-US" sz="2400" kern="1200" dirty="0">
            <a:solidFill>
              <a:srgbClr val="000000"/>
            </a:solidFill>
          </a:endParaRPr>
        </a:p>
      </dsp:txBody>
      <dsp:txXfrm>
        <a:off x="44121" y="1040428"/>
        <a:ext cx="3364945" cy="815582"/>
      </dsp:txXfrm>
    </dsp:sp>
    <dsp:sp modelId="{B5A571FF-7545-9D4C-ABE4-F41E7AC1AF4A}">
      <dsp:nvSpPr>
        <dsp:cNvPr id="0" name=""/>
        <dsp:cNvSpPr/>
      </dsp:nvSpPr>
      <dsp:spPr>
        <a:xfrm>
          <a:off x="3453187" y="1990514"/>
          <a:ext cx="5179780" cy="903824"/>
        </a:xfrm>
        <a:prstGeom prst="rightArrow">
          <a:avLst>
            <a:gd name="adj1" fmla="val 75000"/>
            <a:gd name="adj2" fmla="val 50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Develop ways to coordinate on-going efforts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What can be done with strategic partnerships?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Where do we need specific support?</a:t>
          </a:r>
        </a:p>
      </dsp:txBody>
      <dsp:txXfrm>
        <a:off x="3453187" y="2103492"/>
        <a:ext cx="4840846" cy="677868"/>
      </dsp:txXfrm>
    </dsp:sp>
    <dsp:sp modelId="{44AF774A-8B39-9B4A-BB74-8741DB73DAF1}">
      <dsp:nvSpPr>
        <dsp:cNvPr id="0" name=""/>
        <dsp:cNvSpPr/>
      </dsp:nvSpPr>
      <dsp:spPr>
        <a:xfrm>
          <a:off x="0" y="1990514"/>
          <a:ext cx="3453187" cy="903824"/>
        </a:xfrm>
        <a:prstGeom prst="roundRect">
          <a:avLst/>
        </a:prstGeom>
        <a:gradFill rotWithShape="0">
          <a:gsLst>
            <a:gs pos="0">
              <a:srgbClr val="00B050"/>
            </a:gs>
            <a:gs pos="100000">
              <a:srgbClr val="408000"/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solidFill>
                <a:srgbClr val="000000"/>
              </a:solidFill>
            </a:rPr>
            <a:t>Strategic Coordination Network</a:t>
          </a:r>
          <a:endParaRPr lang="en-US" sz="2000" kern="1200" dirty="0">
            <a:solidFill>
              <a:srgbClr val="000000"/>
            </a:solidFill>
          </a:endParaRPr>
        </a:p>
      </dsp:txBody>
      <dsp:txXfrm>
        <a:off x="44121" y="2034635"/>
        <a:ext cx="3364945" cy="815582"/>
      </dsp:txXfrm>
    </dsp:sp>
    <dsp:sp modelId="{BAC83793-DBCA-C24E-90F2-4B5BBDC85331}">
      <dsp:nvSpPr>
        <dsp:cNvPr id="0" name=""/>
        <dsp:cNvSpPr/>
      </dsp:nvSpPr>
      <dsp:spPr>
        <a:xfrm>
          <a:off x="3458245" y="2986817"/>
          <a:ext cx="5174722" cy="968375"/>
        </a:xfrm>
        <a:prstGeom prst="rightArrow">
          <a:avLst>
            <a:gd name="adj1" fmla="val 75000"/>
            <a:gd name="adj2" fmla="val 50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1600" b="0" kern="1200" dirty="0"/>
            <a:t>Science Users - </a:t>
          </a:r>
          <a:r>
            <a:rPr lang="en-US" sz="1600" kern="1200" dirty="0"/>
            <a:t>end user needs</a:t>
          </a:r>
          <a:endParaRPr lang="en-US" sz="1600" b="0" kern="1200" dirty="0">
            <a:solidFill>
              <a:srgbClr val="000000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1600" b="0" kern="1200" dirty="0"/>
            <a:t>Data Policy</a:t>
          </a:r>
          <a:endParaRPr lang="en-US" sz="1600" b="0" kern="1200" dirty="0">
            <a:solidFill>
              <a:srgbClr val="000000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1600" b="0" kern="1200" dirty="0"/>
            <a:t>Security</a:t>
          </a:r>
          <a:endParaRPr lang="en-US" sz="1600" b="0" kern="1200" dirty="0">
            <a:solidFill>
              <a:srgbClr val="000000"/>
            </a:solidFill>
          </a:endParaRPr>
        </a:p>
      </dsp:txBody>
      <dsp:txXfrm>
        <a:off x="3458245" y="3107864"/>
        <a:ext cx="4811581" cy="726281"/>
      </dsp:txXfrm>
    </dsp:sp>
    <dsp:sp modelId="{2948BCFD-9F46-4848-AD73-534FCFCCED99}">
      <dsp:nvSpPr>
        <dsp:cNvPr id="0" name=""/>
        <dsp:cNvSpPr/>
      </dsp:nvSpPr>
      <dsp:spPr>
        <a:xfrm>
          <a:off x="4215" y="3051372"/>
          <a:ext cx="3449814" cy="903824"/>
        </a:xfrm>
        <a:prstGeom prst="roundRect">
          <a:avLst/>
        </a:prstGeom>
        <a:gradFill rotWithShape="0">
          <a:gsLst>
            <a:gs pos="0">
              <a:srgbClr val="FFFF00"/>
            </a:gs>
            <a:gs pos="100000">
              <a:srgbClr val="FFFF00"/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rgbClr val="000000"/>
              </a:solidFill>
            </a:rPr>
            <a:t>Working Groups </a:t>
          </a:r>
          <a:endParaRPr lang="en-US" sz="2400" kern="1200" dirty="0">
            <a:solidFill>
              <a:srgbClr val="000000"/>
            </a:solidFill>
          </a:endParaRPr>
        </a:p>
      </dsp:txBody>
      <dsp:txXfrm>
        <a:off x="48336" y="3095493"/>
        <a:ext cx="3361572" cy="8155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99C709-C197-1743-B3E1-FFD5EA3B4809}">
      <dsp:nvSpPr>
        <dsp:cNvPr id="0" name=""/>
        <dsp:cNvSpPr/>
      </dsp:nvSpPr>
      <dsp:spPr>
        <a:xfrm>
          <a:off x="1332932" y="794"/>
          <a:ext cx="6001884" cy="217963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i="0" kern="1200" dirty="0"/>
            <a:t>Work toward a common goal</a:t>
          </a:r>
          <a:endParaRPr lang="en-US" sz="4000" b="1" kern="1200" dirty="0"/>
        </a:p>
      </dsp:txBody>
      <dsp:txXfrm>
        <a:off x="1332932" y="794"/>
        <a:ext cx="6001884" cy="21796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29F728-939C-E443-AC6B-B7CDA4AC2145}">
      <dsp:nvSpPr>
        <dsp:cNvPr id="0" name=""/>
        <dsp:cNvSpPr/>
      </dsp:nvSpPr>
      <dsp:spPr>
        <a:xfrm>
          <a:off x="5905498" y="1440888"/>
          <a:ext cx="91440" cy="60437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04372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FAD5E1-8F3C-CF4D-AB58-B0434B5C9D8E}">
      <dsp:nvSpPr>
        <dsp:cNvPr id="0" name=""/>
        <dsp:cNvSpPr/>
      </dsp:nvSpPr>
      <dsp:spPr>
        <a:xfrm>
          <a:off x="2423162" y="1440888"/>
          <a:ext cx="91440" cy="60437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04372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B96615-42EC-1F46-8708-CE45E20AC848}">
      <dsp:nvSpPr>
        <dsp:cNvPr id="0" name=""/>
        <dsp:cNvSpPr/>
      </dsp:nvSpPr>
      <dsp:spPr>
        <a:xfrm>
          <a:off x="1029900" y="1906"/>
          <a:ext cx="2877964" cy="143898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i="0" kern="1200" dirty="0"/>
            <a:t>Identify the specific challenge</a:t>
          </a:r>
          <a:endParaRPr lang="en-US" sz="2300" b="1" kern="1200" dirty="0"/>
        </a:p>
      </dsp:txBody>
      <dsp:txXfrm>
        <a:off x="1029900" y="1906"/>
        <a:ext cx="2877964" cy="1438982"/>
      </dsp:txXfrm>
    </dsp:sp>
    <dsp:sp modelId="{C3F543DC-4978-2045-B18B-722FBCFF547A}">
      <dsp:nvSpPr>
        <dsp:cNvPr id="0" name=""/>
        <dsp:cNvSpPr/>
      </dsp:nvSpPr>
      <dsp:spPr>
        <a:xfrm>
          <a:off x="1029900" y="2045260"/>
          <a:ext cx="2877964" cy="143898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solidFill>
                <a:schemeClr val="tx1"/>
              </a:solidFill>
            </a:rPr>
            <a:t>Greatest success when opportunity drives collaboration</a:t>
          </a:r>
          <a:endParaRPr lang="en-US" sz="2300" b="1" kern="1200" dirty="0">
            <a:solidFill>
              <a:schemeClr val="tx1"/>
            </a:solidFill>
          </a:endParaRPr>
        </a:p>
      </dsp:txBody>
      <dsp:txXfrm>
        <a:off x="1029900" y="2045260"/>
        <a:ext cx="2877964" cy="1438982"/>
      </dsp:txXfrm>
    </dsp:sp>
    <dsp:sp modelId="{7B2FDDFF-A3FD-6E4D-A8CC-83135689ADDA}">
      <dsp:nvSpPr>
        <dsp:cNvPr id="0" name=""/>
        <dsp:cNvSpPr/>
      </dsp:nvSpPr>
      <dsp:spPr>
        <a:xfrm>
          <a:off x="4512236" y="1906"/>
          <a:ext cx="2877964" cy="143898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i="0" kern="1200" dirty="0"/>
            <a:t>Stakeholder Challenges</a:t>
          </a:r>
          <a:endParaRPr lang="en-US" sz="2300" b="1" kern="1200" dirty="0"/>
        </a:p>
      </dsp:txBody>
      <dsp:txXfrm>
        <a:off x="4512236" y="1906"/>
        <a:ext cx="2877964" cy="1438982"/>
      </dsp:txXfrm>
    </dsp:sp>
    <dsp:sp modelId="{066B386E-2F28-2D4A-BA98-2760153FDA30}">
      <dsp:nvSpPr>
        <dsp:cNvPr id="0" name=""/>
        <dsp:cNvSpPr/>
      </dsp:nvSpPr>
      <dsp:spPr>
        <a:xfrm>
          <a:off x="4512236" y="2045260"/>
          <a:ext cx="2877964" cy="143898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 dirty="0">
              <a:solidFill>
                <a:schemeClr val="tx1"/>
              </a:solidFill>
            </a:rPr>
            <a:t>Best ideas come from combined solutions from different perspectives</a:t>
          </a:r>
          <a:endParaRPr lang="en-US" sz="2300" kern="1200" dirty="0">
            <a:solidFill>
              <a:schemeClr val="tx1"/>
            </a:solidFill>
          </a:endParaRPr>
        </a:p>
      </dsp:txBody>
      <dsp:txXfrm>
        <a:off x="4512236" y="2045260"/>
        <a:ext cx="2877964" cy="14389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CD37F9-423F-C94D-B8BE-CAC9AACDD043}">
      <dsp:nvSpPr>
        <dsp:cNvPr id="0" name=""/>
        <dsp:cNvSpPr/>
      </dsp:nvSpPr>
      <dsp:spPr>
        <a:xfrm>
          <a:off x="4301375" y="1490263"/>
          <a:ext cx="2913347" cy="5056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2811"/>
              </a:lnTo>
              <a:lnTo>
                <a:pt x="2913347" y="252811"/>
              </a:lnTo>
              <a:lnTo>
                <a:pt x="2913347" y="505622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C0A65C-B380-424C-9C20-1171F6C978BF}">
      <dsp:nvSpPr>
        <dsp:cNvPr id="0" name=""/>
        <dsp:cNvSpPr/>
      </dsp:nvSpPr>
      <dsp:spPr>
        <a:xfrm>
          <a:off x="4255655" y="1490263"/>
          <a:ext cx="91440" cy="50562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05622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BDBA7B-6EF5-FF43-862E-49B78E587DB1}">
      <dsp:nvSpPr>
        <dsp:cNvPr id="0" name=""/>
        <dsp:cNvSpPr/>
      </dsp:nvSpPr>
      <dsp:spPr>
        <a:xfrm>
          <a:off x="1388027" y="1490263"/>
          <a:ext cx="2913347" cy="505622"/>
        </a:xfrm>
        <a:custGeom>
          <a:avLst/>
          <a:gdLst/>
          <a:ahLst/>
          <a:cxnLst/>
          <a:rect l="0" t="0" r="0" b="0"/>
          <a:pathLst>
            <a:path>
              <a:moveTo>
                <a:pt x="2913347" y="0"/>
              </a:moveTo>
              <a:lnTo>
                <a:pt x="2913347" y="252811"/>
              </a:lnTo>
              <a:lnTo>
                <a:pt x="0" y="252811"/>
              </a:lnTo>
              <a:lnTo>
                <a:pt x="0" y="505622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18E6CB-42BE-0E42-8732-C84E03889637}">
      <dsp:nvSpPr>
        <dsp:cNvPr id="0" name=""/>
        <dsp:cNvSpPr/>
      </dsp:nvSpPr>
      <dsp:spPr>
        <a:xfrm>
          <a:off x="0" y="314065"/>
          <a:ext cx="2590375" cy="120386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Bring partner talent and strengths forward</a:t>
          </a:r>
        </a:p>
      </dsp:txBody>
      <dsp:txXfrm>
        <a:off x="0" y="314065"/>
        <a:ext cx="2590375" cy="1203862"/>
      </dsp:txXfrm>
    </dsp:sp>
    <dsp:sp modelId="{9CCE3C57-0182-E643-832C-78D45CDF84F6}">
      <dsp:nvSpPr>
        <dsp:cNvPr id="0" name=""/>
        <dsp:cNvSpPr/>
      </dsp:nvSpPr>
      <dsp:spPr>
        <a:xfrm>
          <a:off x="3097512" y="286400"/>
          <a:ext cx="2407725" cy="120386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Develop partnership strategy</a:t>
          </a:r>
        </a:p>
      </dsp:txBody>
      <dsp:txXfrm>
        <a:off x="3097512" y="286400"/>
        <a:ext cx="2407725" cy="1203862"/>
      </dsp:txXfrm>
    </dsp:sp>
    <dsp:sp modelId="{84C5810C-1E8E-D94E-8046-D2B543992BF8}">
      <dsp:nvSpPr>
        <dsp:cNvPr id="0" name=""/>
        <dsp:cNvSpPr/>
      </dsp:nvSpPr>
      <dsp:spPr>
        <a:xfrm>
          <a:off x="184165" y="1995885"/>
          <a:ext cx="2407725" cy="12038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Play to those strengths</a:t>
          </a:r>
        </a:p>
      </dsp:txBody>
      <dsp:txXfrm>
        <a:off x="184165" y="1995885"/>
        <a:ext cx="2407725" cy="1203862"/>
      </dsp:txXfrm>
    </dsp:sp>
    <dsp:sp modelId="{92BC40D4-4AC2-1B4F-8A9C-57A3111537DD}">
      <dsp:nvSpPr>
        <dsp:cNvPr id="0" name=""/>
        <dsp:cNvSpPr/>
      </dsp:nvSpPr>
      <dsp:spPr>
        <a:xfrm>
          <a:off x="3097512" y="1995885"/>
          <a:ext cx="2407725" cy="12038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Generate functional and creative solutions</a:t>
          </a:r>
        </a:p>
      </dsp:txBody>
      <dsp:txXfrm>
        <a:off x="3097512" y="1995885"/>
        <a:ext cx="2407725" cy="1203862"/>
      </dsp:txXfrm>
    </dsp:sp>
    <dsp:sp modelId="{E7E215DF-40C1-6E45-AD34-856E8B1CCDB3}">
      <dsp:nvSpPr>
        <dsp:cNvPr id="0" name=""/>
        <dsp:cNvSpPr/>
      </dsp:nvSpPr>
      <dsp:spPr>
        <a:xfrm>
          <a:off x="6010860" y="1995885"/>
          <a:ext cx="2407725" cy="12038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Consider geographical, gender etc. perspectives</a:t>
          </a:r>
        </a:p>
      </dsp:txBody>
      <dsp:txXfrm>
        <a:off x="6010860" y="1995885"/>
        <a:ext cx="2407725" cy="12038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1ED260-800F-1245-A424-93D8E2511705}">
      <dsp:nvSpPr>
        <dsp:cNvPr id="0" name=""/>
        <dsp:cNvSpPr/>
      </dsp:nvSpPr>
      <dsp:spPr>
        <a:xfrm>
          <a:off x="5512639" y="1048060"/>
          <a:ext cx="91440" cy="43978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39788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293F0C-FDC0-B940-BB20-CA7790C83F2B}">
      <dsp:nvSpPr>
        <dsp:cNvPr id="0" name=""/>
        <dsp:cNvSpPr/>
      </dsp:nvSpPr>
      <dsp:spPr>
        <a:xfrm>
          <a:off x="1543296" y="943"/>
          <a:ext cx="2400891" cy="104711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Clear communication between partners is essential</a:t>
          </a:r>
        </a:p>
      </dsp:txBody>
      <dsp:txXfrm>
        <a:off x="1543296" y="943"/>
        <a:ext cx="2400891" cy="1047116"/>
      </dsp:txXfrm>
    </dsp:sp>
    <dsp:sp modelId="{5AF236D7-4C17-AB48-8572-D3F9A9EA4F32}">
      <dsp:nvSpPr>
        <dsp:cNvPr id="0" name=""/>
        <dsp:cNvSpPr/>
      </dsp:nvSpPr>
      <dsp:spPr>
        <a:xfrm>
          <a:off x="4383976" y="943"/>
          <a:ext cx="2348765" cy="104711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Leverage communication and collaboration channels</a:t>
          </a:r>
        </a:p>
      </dsp:txBody>
      <dsp:txXfrm>
        <a:off x="4383976" y="943"/>
        <a:ext cx="2348765" cy="1047116"/>
      </dsp:txXfrm>
    </dsp:sp>
    <dsp:sp modelId="{EEE1D3A4-0F83-1843-B548-1153783132D6}">
      <dsp:nvSpPr>
        <dsp:cNvPr id="0" name=""/>
        <dsp:cNvSpPr/>
      </dsp:nvSpPr>
      <dsp:spPr>
        <a:xfrm>
          <a:off x="4239914" y="1487848"/>
          <a:ext cx="2636890" cy="104711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in-person meetings can go a long way </a:t>
          </a:r>
        </a:p>
      </dsp:txBody>
      <dsp:txXfrm>
        <a:off x="4239914" y="1487848"/>
        <a:ext cx="2636890" cy="104711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D357BC-375D-5741-8232-4ACE088ACF95}">
      <dsp:nvSpPr>
        <dsp:cNvPr id="0" name=""/>
        <dsp:cNvSpPr/>
      </dsp:nvSpPr>
      <dsp:spPr>
        <a:xfrm>
          <a:off x="925" y="433479"/>
          <a:ext cx="2407725" cy="163206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Big breakthroughs and progress can't happen in silos</a:t>
          </a:r>
          <a:endParaRPr lang="en-US" sz="2400" b="1" kern="1200" dirty="0">
            <a:solidFill>
              <a:schemeClr val="bg1"/>
            </a:solidFill>
            <a:effectLst/>
            <a:latin typeface="+mn-lt"/>
            <a:ea typeface="+mn-ea"/>
            <a:cs typeface="+mn-cs"/>
          </a:endParaRPr>
        </a:p>
      </dsp:txBody>
      <dsp:txXfrm>
        <a:off x="925" y="433479"/>
        <a:ext cx="2407725" cy="1632064"/>
      </dsp:txXfrm>
    </dsp:sp>
    <dsp:sp modelId="{6161EB09-844D-BB4B-8D8F-DB96B26158D7}">
      <dsp:nvSpPr>
        <dsp:cNvPr id="0" name=""/>
        <dsp:cNvSpPr/>
      </dsp:nvSpPr>
      <dsp:spPr>
        <a:xfrm>
          <a:off x="2914272" y="433479"/>
          <a:ext cx="2407725" cy="16689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Working collaboratively to solve problems</a:t>
          </a:r>
        </a:p>
      </dsp:txBody>
      <dsp:txXfrm>
        <a:off x="2914272" y="433479"/>
        <a:ext cx="2407725" cy="1668950"/>
      </dsp:txXfrm>
    </dsp:sp>
    <dsp:sp modelId="{D42A0669-5B25-8447-BC67-A2928C9832D7}">
      <dsp:nvSpPr>
        <dsp:cNvPr id="0" name=""/>
        <dsp:cNvSpPr/>
      </dsp:nvSpPr>
      <dsp:spPr>
        <a:xfrm>
          <a:off x="5827620" y="433479"/>
          <a:ext cx="2591555" cy="161362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rPr>
            <a:t>Generate energy to spark growth, innovation and creativity</a:t>
          </a:r>
        </a:p>
      </dsp:txBody>
      <dsp:txXfrm>
        <a:off x="5827620" y="433479"/>
        <a:ext cx="2591555" cy="161362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10779E-F740-3049-B423-25B6D7C42C72}">
      <dsp:nvSpPr>
        <dsp:cNvPr id="0" name=""/>
        <dsp:cNvSpPr/>
      </dsp:nvSpPr>
      <dsp:spPr>
        <a:xfrm>
          <a:off x="2242980" y="4058781"/>
          <a:ext cx="4517661" cy="0"/>
        </a:xfrm>
        <a:prstGeom prst="line">
          <a:avLst/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03FC3D-17AF-634B-B2A0-ACD0081C3060}">
      <dsp:nvSpPr>
        <dsp:cNvPr id="0" name=""/>
        <dsp:cNvSpPr/>
      </dsp:nvSpPr>
      <dsp:spPr>
        <a:xfrm>
          <a:off x="2242980" y="3296777"/>
          <a:ext cx="3817597" cy="0"/>
        </a:xfrm>
        <a:prstGeom prst="line">
          <a:avLst/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B1DA19-076E-6349-820C-786799B86A1B}">
      <dsp:nvSpPr>
        <dsp:cNvPr id="0" name=""/>
        <dsp:cNvSpPr/>
      </dsp:nvSpPr>
      <dsp:spPr>
        <a:xfrm>
          <a:off x="2242980" y="2231753"/>
          <a:ext cx="3564932" cy="0"/>
        </a:xfrm>
        <a:prstGeom prst="line">
          <a:avLst/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14BD5C-DB75-A143-8E16-AC00B6A0A757}">
      <dsp:nvSpPr>
        <dsp:cNvPr id="0" name=""/>
        <dsp:cNvSpPr/>
      </dsp:nvSpPr>
      <dsp:spPr>
        <a:xfrm>
          <a:off x="2242980" y="1166729"/>
          <a:ext cx="3817597" cy="0"/>
        </a:xfrm>
        <a:prstGeom prst="line">
          <a:avLst/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C14A1E-9FDB-044C-9302-12FB6889BCB8}">
      <dsp:nvSpPr>
        <dsp:cNvPr id="0" name=""/>
        <dsp:cNvSpPr/>
      </dsp:nvSpPr>
      <dsp:spPr>
        <a:xfrm>
          <a:off x="2242980" y="404725"/>
          <a:ext cx="4517661" cy="0"/>
        </a:xfrm>
        <a:prstGeom prst="line">
          <a:avLst/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FAA88B-D0A3-D040-984B-2FCE91CD94B8}">
      <dsp:nvSpPr>
        <dsp:cNvPr id="0" name=""/>
        <dsp:cNvSpPr/>
      </dsp:nvSpPr>
      <dsp:spPr>
        <a:xfrm>
          <a:off x="47872" y="82277"/>
          <a:ext cx="4456166" cy="4456166"/>
        </a:xfrm>
        <a:prstGeom prst="ellipse">
          <a:avLst/>
        </a:prstGeom>
        <a:blipFill>
          <a:blip xmlns:r="http://schemas.openxmlformats.org/officeDocument/2006/relationships" r:embed="rId1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29A4617-5880-9848-82C5-783ED7F4718D}">
      <dsp:nvSpPr>
        <dsp:cNvPr id="0" name=""/>
        <dsp:cNvSpPr/>
      </dsp:nvSpPr>
      <dsp:spPr>
        <a:xfrm>
          <a:off x="66531" y="204252"/>
          <a:ext cx="4513917" cy="2982420"/>
        </a:xfrm>
        <a:prstGeom prst="rect">
          <a:avLst/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prstTxWarp prst="textArchDown">
            <a:avLst/>
          </a:prstTxWarp>
          <a:noAutofit/>
          <a:scene3d>
            <a:camera prst="orthographicFront"/>
            <a:lightRig rig="brightRoom" dir="t"/>
          </a:scene3d>
          <a:sp3d contourW="6350" prstMaterial="plastic">
            <a:bevelT w="20320" h="20320" prst="angle"/>
            <a:contourClr>
              <a:schemeClr val="accent1">
                <a:tint val="100000"/>
                <a:shade val="100000"/>
                <a:hueMod val="100000"/>
                <a:satMod val="100000"/>
              </a:schemeClr>
            </a:contourClr>
          </a:sp3d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b="1" kern="1200" cap="all" spc="0" dirty="0">
              <a:ln>
                <a:solidFill>
                  <a:srgbClr val="800080"/>
                </a:solidFill>
              </a:ln>
              <a:solidFill>
                <a:srgbClr val="800080"/>
              </a:solidFill>
              <a:effectLst>
                <a:outerShdw blurRad="60007" dir="2000400" sy="-30000" kx="-800400" algn="bl" rotWithShape="0">
                  <a:prstClr val="black">
                    <a:alpha val="20000"/>
                  </a:prstClr>
                </a:outerShdw>
                <a:reflection blurRad="10000" stA="55000" endPos="48000" dist="500" dir="5400000" sy="-100000" algn="bl" rotWithShape="0"/>
              </a:effectLst>
            </a:rPr>
            <a:t>Innovative Partnerships</a:t>
          </a:r>
        </a:p>
      </dsp:txBody>
      <dsp:txXfrm>
        <a:off x="66531" y="204252"/>
        <a:ext cx="4513917" cy="2982420"/>
      </dsp:txXfrm>
    </dsp:sp>
    <dsp:sp modelId="{2C58D839-0080-E94B-B041-B0766FAA8FE2}">
      <dsp:nvSpPr>
        <dsp:cNvPr id="0" name=""/>
        <dsp:cNvSpPr/>
      </dsp:nvSpPr>
      <dsp:spPr>
        <a:xfrm>
          <a:off x="6242125" y="3670"/>
          <a:ext cx="802109" cy="802109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E3C5797-E110-304A-A123-70249913D82E}">
      <dsp:nvSpPr>
        <dsp:cNvPr id="0" name=""/>
        <dsp:cNvSpPr/>
      </dsp:nvSpPr>
      <dsp:spPr>
        <a:xfrm>
          <a:off x="7065487" y="3670"/>
          <a:ext cx="1120009" cy="80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0" rIns="6096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Leverage Financial Resources</a:t>
          </a:r>
        </a:p>
      </dsp:txBody>
      <dsp:txXfrm>
        <a:off x="7065487" y="3670"/>
        <a:ext cx="1120009" cy="802109"/>
      </dsp:txXfrm>
    </dsp:sp>
    <dsp:sp modelId="{48B7B460-BC5C-074A-92AF-42653184CB51}">
      <dsp:nvSpPr>
        <dsp:cNvPr id="0" name=""/>
        <dsp:cNvSpPr/>
      </dsp:nvSpPr>
      <dsp:spPr>
        <a:xfrm>
          <a:off x="5466551" y="765674"/>
          <a:ext cx="802109" cy="802109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26B5275-92A3-EA42-8677-030354D7898D}">
      <dsp:nvSpPr>
        <dsp:cNvPr id="0" name=""/>
        <dsp:cNvSpPr/>
      </dsp:nvSpPr>
      <dsp:spPr>
        <a:xfrm>
          <a:off x="6277004" y="911827"/>
          <a:ext cx="2464146" cy="660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0" rIns="6096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Coordinate Technology Development and Transfer</a:t>
          </a:r>
        </a:p>
      </dsp:txBody>
      <dsp:txXfrm>
        <a:off x="6277004" y="911827"/>
        <a:ext cx="2464146" cy="660970"/>
      </dsp:txXfrm>
    </dsp:sp>
    <dsp:sp modelId="{9F25FD26-2967-7E45-B6EC-D2EFDB48D5AD}">
      <dsp:nvSpPr>
        <dsp:cNvPr id="0" name=""/>
        <dsp:cNvSpPr/>
      </dsp:nvSpPr>
      <dsp:spPr>
        <a:xfrm>
          <a:off x="5104759" y="1830698"/>
          <a:ext cx="802109" cy="802109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05AB8E4-F880-4B4B-8DD7-D690680FAFB2}">
      <dsp:nvSpPr>
        <dsp:cNvPr id="0" name=""/>
        <dsp:cNvSpPr/>
      </dsp:nvSpPr>
      <dsp:spPr>
        <a:xfrm>
          <a:off x="6070317" y="1849516"/>
          <a:ext cx="2713740" cy="80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0" rIns="6096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Reach common goal</a:t>
          </a:r>
        </a:p>
      </dsp:txBody>
      <dsp:txXfrm>
        <a:off x="6070317" y="1849516"/>
        <a:ext cx="2713740" cy="802109"/>
      </dsp:txXfrm>
    </dsp:sp>
    <dsp:sp modelId="{D888DC59-F625-9F4C-B542-C1024698AB46}">
      <dsp:nvSpPr>
        <dsp:cNvPr id="0" name=""/>
        <dsp:cNvSpPr/>
      </dsp:nvSpPr>
      <dsp:spPr>
        <a:xfrm>
          <a:off x="5542061" y="2895722"/>
          <a:ext cx="802109" cy="802109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45B72EC-592C-0F42-928F-6161E7D561FC}">
      <dsp:nvSpPr>
        <dsp:cNvPr id="0" name=""/>
        <dsp:cNvSpPr/>
      </dsp:nvSpPr>
      <dsp:spPr>
        <a:xfrm>
          <a:off x="6379514" y="2895722"/>
          <a:ext cx="2464677" cy="80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0" rIns="6096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Effective Capacity Building Across Regions</a:t>
          </a:r>
        </a:p>
      </dsp:txBody>
      <dsp:txXfrm>
        <a:off x="6379514" y="2895722"/>
        <a:ext cx="2464677" cy="802109"/>
      </dsp:txXfrm>
    </dsp:sp>
    <dsp:sp modelId="{B3D3F8DD-6040-ED43-B875-E7123EFDF958}">
      <dsp:nvSpPr>
        <dsp:cNvPr id="0" name=""/>
        <dsp:cNvSpPr/>
      </dsp:nvSpPr>
      <dsp:spPr>
        <a:xfrm>
          <a:off x="6242125" y="3657726"/>
          <a:ext cx="802109" cy="802109"/>
        </a:xfrm>
        <a:prstGeom prst="ellipse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1000" r="-51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4D0E3AA-8345-9F4C-B7DE-2CD41CFD6238}">
      <dsp:nvSpPr>
        <dsp:cNvPr id="0" name=""/>
        <dsp:cNvSpPr/>
      </dsp:nvSpPr>
      <dsp:spPr>
        <a:xfrm>
          <a:off x="7071836" y="3657726"/>
          <a:ext cx="971043" cy="8021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0" rIns="6096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Common Priorities</a:t>
          </a:r>
        </a:p>
      </dsp:txBody>
      <dsp:txXfrm>
        <a:off x="7071836" y="3657726"/>
        <a:ext cx="971043" cy="80210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7BB1C5-AC3E-1B4D-A9C7-8BE5A93E2C7E}">
      <dsp:nvSpPr>
        <dsp:cNvPr id="0" name=""/>
        <dsp:cNvSpPr/>
      </dsp:nvSpPr>
      <dsp:spPr>
        <a:xfrm>
          <a:off x="25" y="5508"/>
          <a:ext cx="2458261" cy="86810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rgbClr val="000000"/>
              </a:solidFill>
            </a:rPr>
            <a:t>Unified</a:t>
          </a:r>
          <a:r>
            <a:rPr lang="en-US" sz="2500" kern="1200" dirty="0">
              <a:solidFill>
                <a:srgbClr val="000000"/>
              </a:solidFill>
            </a:rPr>
            <a:t> </a:t>
          </a:r>
          <a:r>
            <a:rPr lang="en-US" sz="2500" b="1" kern="1200" dirty="0">
              <a:solidFill>
                <a:srgbClr val="000000"/>
              </a:solidFill>
            </a:rPr>
            <a:t>vision</a:t>
          </a:r>
          <a:endParaRPr lang="en-US" sz="2500" kern="1200" dirty="0">
            <a:solidFill>
              <a:srgbClr val="000000"/>
            </a:solidFill>
          </a:endParaRPr>
        </a:p>
      </dsp:txBody>
      <dsp:txXfrm>
        <a:off x="25" y="5508"/>
        <a:ext cx="2458261" cy="868108"/>
      </dsp:txXfrm>
    </dsp:sp>
    <dsp:sp modelId="{F8453696-B48D-514D-8C9B-E5052540059A}">
      <dsp:nvSpPr>
        <dsp:cNvPr id="0" name=""/>
        <dsp:cNvSpPr/>
      </dsp:nvSpPr>
      <dsp:spPr>
        <a:xfrm>
          <a:off x="25" y="873617"/>
          <a:ext cx="2458261" cy="2627050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Global e-infrastructure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Needs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Barriers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Gaps</a:t>
          </a:r>
          <a:endParaRPr lang="en-US" sz="2000" kern="1200" dirty="0"/>
        </a:p>
      </dsp:txBody>
      <dsp:txXfrm>
        <a:off x="25" y="873617"/>
        <a:ext cx="2458261" cy="2627050"/>
      </dsp:txXfrm>
    </dsp:sp>
    <dsp:sp modelId="{FCDBE92C-6894-EA49-9D34-1A00E8924EEA}">
      <dsp:nvSpPr>
        <dsp:cNvPr id="0" name=""/>
        <dsp:cNvSpPr/>
      </dsp:nvSpPr>
      <dsp:spPr>
        <a:xfrm>
          <a:off x="2802443" y="5508"/>
          <a:ext cx="2458261" cy="86810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rgbClr val="000000"/>
              </a:solidFill>
            </a:rPr>
            <a:t>R</a:t>
          </a:r>
          <a:r>
            <a:rPr lang="en-US" sz="2500" b="1" kern="1200" dirty="0">
              <a:solidFill>
                <a:srgbClr val="000000"/>
              </a:solidFill>
            </a:rPr>
            <a:t>esearch policies</a:t>
          </a:r>
          <a:endParaRPr lang="en-US" sz="2500" kern="1200" dirty="0">
            <a:solidFill>
              <a:srgbClr val="000000"/>
            </a:solidFill>
          </a:endParaRPr>
        </a:p>
      </dsp:txBody>
      <dsp:txXfrm>
        <a:off x="2802443" y="5508"/>
        <a:ext cx="2458261" cy="868108"/>
      </dsp:txXfrm>
    </dsp:sp>
    <dsp:sp modelId="{1332E302-5140-9A4D-992D-90292A9A3654}">
      <dsp:nvSpPr>
        <dsp:cNvPr id="0" name=""/>
        <dsp:cNvSpPr/>
      </dsp:nvSpPr>
      <dsp:spPr>
        <a:xfrm>
          <a:off x="2802443" y="873617"/>
          <a:ext cx="2458261" cy="2627050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"/>
          </a:pPr>
          <a:r>
            <a:rPr lang="en-US" sz="1800" b="1" kern="1200" dirty="0"/>
            <a:t>Inform</a:t>
          </a:r>
          <a:r>
            <a:rPr lang="en-US" sz="1800" kern="1200" dirty="0"/>
            <a:t> stakeholders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"/>
          </a:pP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"/>
          </a:pPr>
          <a:r>
            <a:rPr lang="en-US" sz="1800" b="1" kern="1200" dirty="0"/>
            <a:t>Prioritize</a:t>
          </a:r>
          <a:r>
            <a:rPr lang="en-US" sz="1800" kern="1200" dirty="0"/>
            <a:t> </a:t>
          </a:r>
          <a:r>
            <a:rPr lang="en-US" sz="1800" b="1" kern="1200" dirty="0"/>
            <a:t>actions</a:t>
          </a:r>
          <a:r>
            <a:rPr lang="en-US" sz="1800" kern="1200" dirty="0"/>
            <a:t> for interoperability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"/>
          </a:pP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ts val="2400"/>
            </a:spcAft>
            <a:buChar char="•"/>
          </a:pPr>
          <a:r>
            <a:rPr lang="en-US" sz="1800" b="1" kern="1200" dirty="0"/>
            <a:t>Integrate </a:t>
          </a:r>
          <a:r>
            <a:rPr lang="en-US" sz="1800" kern="1200" dirty="0"/>
            <a:t>existing efforts for a </a:t>
          </a:r>
          <a:r>
            <a:rPr lang="en-US" sz="1800" b="1" kern="1200" dirty="0"/>
            <a:t>holistic environmental support system</a:t>
          </a:r>
          <a:endParaRPr lang="en-US" sz="1800" kern="1200" dirty="0"/>
        </a:p>
      </dsp:txBody>
      <dsp:txXfrm>
        <a:off x="2802443" y="873617"/>
        <a:ext cx="2458261" cy="262705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DE429B-F0B4-8F4F-9050-15E39BA4F8E6}">
      <dsp:nvSpPr>
        <dsp:cNvPr id="0" name=""/>
        <dsp:cNvSpPr/>
      </dsp:nvSpPr>
      <dsp:spPr>
        <a:xfrm>
          <a:off x="74175" y="1202"/>
          <a:ext cx="2650915" cy="1590549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i="0" u="none" kern="1200">
              <a:solidFill>
                <a:srgbClr val="000000"/>
              </a:solidFill>
            </a:rPr>
            <a:t>Adopt Data Principles</a:t>
          </a:r>
          <a:endParaRPr lang="en-GB" sz="2300" u="none" kern="1200" dirty="0">
            <a:solidFill>
              <a:srgbClr val="000000"/>
            </a:solidFill>
          </a:endParaRPr>
        </a:p>
      </dsp:txBody>
      <dsp:txXfrm>
        <a:off x="74175" y="1202"/>
        <a:ext cx="2650915" cy="1590549"/>
      </dsp:txXfrm>
    </dsp:sp>
    <dsp:sp modelId="{B4B3B671-259A-DA41-AA01-B92F2B07C76C}">
      <dsp:nvSpPr>
        <dsp:cNvPr id="0" name=""/>
        <dsp:cNvSpPr/>
      </dsp:nvSpPr>
      <dsp:spPr>
        <a:xfrm>
          <a:off x="2990182" y="1202"/>
          <a:ext cx="2650915" cy="1590549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i="0" u="none" kern="1200">
              <a:solidFill>
                <a:srgbClr val="000000"/>
              </a:solidFill>
            </a:rPr>
            <a:t>Foster communication, collaboration and coordination</a:t>
          </a:r>
          <a:endParaRPr lang="en-GB" sz="2300" u="none" kern="1200" dirty="0">
            <a:solidFill>
              <a:srgbClr val="000000"/>
            </a:solidFill>
          </a:endParaRPr>
        </a:p>
      </dsp:txBody>
      <dsp:txXfrm>
        <a:off x="2990182" y="1202"/>
        <a:ext cx="2650915" cy="1590549"/>
      </dsp:txXfrm>
    </dsp:sp>
    <dsp:sp modelId="{7DE548A6-0071-D14C-A184-D6442E0B7F02}">
      <dsp:nvSpPr>
        <dsp:cNvPr id="0" name=""/>
        <dsp:cNvSpPr/>
      </dsp:nvSpPr>
      <dsp:spPr>
        <a:xfrm>
          <a:off x="5906190" y="1202"/>
          <a:ext cx="2650915" cy="1590549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i="0" u="none" kern="1200">
              <a:solidFill>
                <a:srgbClr val="000000"/>
              </a:solidFill>
            </a:rPr>
            <a:t>Promote effective data planning and stewardship</a:t>
          </a:r>
          <a:endParaRPr lang="en-GB" sz="2300" u="none" kern="1200" dirty="0">
            <a:solidFill>
              <a:srgbClr val="000000"/>
            </a:solidFill>
          </a:endParaRPr>
        </a:p>
      </dsp:txBody>
      <dsp:txXfrm>
        <a:off x="5906190" y="1202"/>
        <a:ext cx="2650915" cy="1590549"/>
      </dsp:txXfrm>
    </dsp:sp>
    <dsp:sp modelId="{0F0E4DF9-0EB7-EE49-96B1-E1A89EC58D49}">
      <dsp:nvSpPr>
        <dsp:cNvPr id="0" name=""/>
        <dsp:cNvSpPr/>
      </dsp:nvSpPr>
      <dsp:spPr>
        <a:xfrm>
          <a:off x="1532178" y="1856843"/>
          <a:ext cx="2650915" cy="1590549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i="0" u="none" kern="1200" dirty="0">
              <a:solidFill>
                <a:srgbClr val="000000"/>
              </a:solidFill>
            </a:rPr>
            <a:t>Determine international and community best practice</a:t>
          </a:r>
          <a:endParaRPr lang="en-GB" sz="2300" u="none" kern="1200" dirty="0">
            <a:solidFill>
              <a:srgbClr val="000000"/>
            </a:solidFill>
          </a:endParaRPr>
        </a:p>
      </dsp:txBody>
      <dsp:txXfrm>
        <a:off x="1532178" y="1856843"/>
        <a:ext cx="2650915" cy="1590549"/>
      </dsp:txXfrm>
    </dsp:sp>
    <dsp:sp modelId="{6AD6C635-65CC-E549-8FD4-8E2A2AF2162C}">
      <dsp:nvSpPr>
        <dsp:cNvPr id="0" name=""/>
        <dsp:cNvSpPr/>
      </dsp:nvSpPr>
      <dsp:spPr>
        <a:xfrm>
          <a:off x="4448186" y="1856843"/>
          <a:ext cx="2650915" cy="1590549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i="0" u="none" kern="1200">
              <a:solidFill>
                <a:srgbClr val="000000"/>
              </a:solidFill>
            </a:rPr>
            <a:t>Support cross-disciplinary training</a:t>
          </a:r>
          <a:endParaRPr lang="en-GB" sz="2300" u="none" kern="1200" dirty="0">
            <a:solidFill>
              <a:srgbClr val="000000"/>
            </a:solidFill>
          </a:endParaRPr>
        </a:p>
      </dsp:txBody>
      <dsp:txXfrm>
        <a:off x="4448186" y="1856843"/>
        <a:ext cx="2650915" cy="15905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C33722-E2D6-F542-BBB8-C30FDBB69E9F}" type="datetimeFigureOut">
              <a:rPr lang="en-US" smtClean="0"/>
              <a:t>7/24/18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746F0-697A-D942-9287-EF718C0EA5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4980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454CCD-05C6-2144-B743-3E6E0527B66C}" type="datetimeFigureOut">
              <a:rPr lang="en-US" smtClean="0"/>
              <a:t>7/24/18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00A905-1D0A-CE4F-8B42-205A183E5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3928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00A905-1D0A-CE4F-8B42-205A183E598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651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8362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9216C-511F-4466-AA17-43A4B91D9D49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47671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B18F69-9E4B-4BE8-A03B-65F10E13A60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20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B18F69-9E4B-4BE8-A03B-65F10E13A60A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20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B18F69-9E4B-4BE8-A03B-65F10E13A60A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358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B18F69-9E4B-4BE8-A03B-65F10E13A60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74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Whether creating internal partnerships between colleagues or departments, to larger partnerships between businesses,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00A905-1D0A-CE4F-8B42-205A183E598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46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 the gap and opportunity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greatest success when opportunity drives collaboration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 the specific challenge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 at your customers and consider what their pain points are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best ideas come from combined solutions from different perspectives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 toward a common goal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Establishing a common purpose sets the foundation and acts as the glue to holding the partnership together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 into each other's strengths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bring the best of their talent and strengths forward.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partnership strategy to play to those strengths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generates functional and creative solutions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 geographical, gender etc. perspectives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Communication is key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clear communication between partners is essential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Leverage internal communication and collaboration channels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in-person meetings can go a long way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ensure there are no misaligned expectations between parties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Coordination is paramount -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 breakthroughs and progress can't happen in silos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Working collaboratively with partners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within an organization as well as within your ecosystem to solve problems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generates the kind of energy that fuels growth, innovation and creativity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00A905-1D0A-CE4F-8B42-205A183E598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3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 the gap and opportunity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greatest success when opportunity drives collaboration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 the specific challenge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 at your customers and consider what their pain points are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best ideas come from combined solutions from different perspectives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 toward a common goal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Establishing a common purpose sets the foundation and acts as the glue to holding the partnership together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 into each other's strengths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bring the best of their talent and strengths forward.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partnership strategy to play to those strengths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generates functional and creative solutions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 geographical, gender etc. perspectives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Communication is key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clear communication between partners is essential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Leverage internal communication and collaboration channels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in-person meetings can go a long way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ensure there are no misaligned expectations between parties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Coordination is paramount -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 breakthroughs and progress can't happen in silos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Working collaboratively with partners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within an organization as well as within your ecosystem to solve problems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generates the kind of energy that fuels growth, innovation and creativity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00A905-1D0A-CE4F-8B42-205A183E598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668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 the gap and opportunity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greatest success when opportunity drives collaboration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 the specific challenge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 at your customers and consider what their pain points are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best ideas come from combined solutions from different perspectives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 toward a common goal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Establishing a common purpose sets the foundation and acts as the glue to holding the partnership together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 into each other's strengths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bring the best of their talent and strengths forward.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partnership strategy to play to those strengths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generates functional and creative solutions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 geographical, gender etc. perspectives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Communication is key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clear communication between partners is essential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Leverage internal communication and collaboration channels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in-person meetings can go a long way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ensure there are no misaligned expectations between parties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Coordination is paramount -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 breakthroughs and progress can't happen in silos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Working collaboratively with partners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within an organization as well as within your ecosystem to solve problems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generates the kind of energy that fuels growth, innovation and creativity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00A905-1D0A-CE4F-8B42-205A183E598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204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 the gap and opportunity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greatest success when opportunity drives collaboration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 the specific challenge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 at your customers and consider what their pain points are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best ideas come from combined solutions from different perspectives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 toward a common goal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Establishing a common purpose sets the foundation and acts as the glue to holding the partnership together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 into each other's strengths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bring the best of their talent and strengths forward.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partnership strategy to play to those strengths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generates functional and creative solutions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 geographical, gender etc. perspectives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Communication is key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clear communication between partners is essential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Leverage internal communication and collaboration channels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in-person meetings can go a long way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ensure there are no misaligned expectations between parties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Coordination is paramount -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 breakthroughs and progress can't happen in silos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Working collaboratively with partners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within an organization as well as within your ecosystem to solve problems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generates the kind of energy that fuels growth, innovation and creativity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00A905-1D0A-CE4F-8B42-205A183E598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623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 the gap and opportunity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greatest success when opportunity drives collaboration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 the specific challenge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 at your customers and consider what their pain points are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best ideas come from combined solutions from different perspectives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 toward a common goal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Establishing a common purpose sets the foundation and acts as the glue to holding the partnership together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Lean into each other's strengths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bring the best of their talent and strengths forward.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partnership strategy to play to those strengths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generates functional and creative solutions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 geographical, gender etc. perspectives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Communication is key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clear communication between partners is essential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Leverage internal communication and collaboration channels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in-person meetings can go a long way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ensure there are no misaligned expectations between parties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Coordination is paramount -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 breakthroughs and progress can't happen in silos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Working collaboratively with partners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within an organization as well as within your ecosystem to solve problems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generates the kind of energy that fuels growth, innovation and creativity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00A905-1D0A-CE4F-8B42-205A183E598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453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Long-term goal – multi-lateral group for planning</a:t>
            </a:r>
          </a:p>
          <a:p>
            <a:r>
              <a:rPr lang="en-US" dirty="0"/>
              <a:t>Drawbacks of Belmont – only global change – does not involve health, </a:t>
            </a:r>
            <a:r>
              <a:rPr lang="en-US" dirty="0" err="1"/>
              <a:t>etc</a:t>
            </a:r>
            <a:r>
              <a:rPr lang="en-US" dirty="0"/>
              <a:t> – </a:t>
            </a:r>
          </a:p>
          <a:p>
            <a:r>
              <a:rPr lang="en-US" dirty="0"/>
              <a:t>Future earth is expanding into that field – Belmont agencies – relegated to GEC</a:t>
            </a:r>
          </a:p>
          <a:p>
            <a:r>
              <a:rPr lang="en-US" b="0" dirty="0"/>
              <a:t>Global Development Forum </a:t>
            </a:r>
          </a:p>
          <a:p>
            <a:r>
              <a:rPr lang="en-US" b="0" dirty="0"/>
              <a:t>Consortia of Development Agencies</a:t>
            </a:r>
          </a:p>
          <a:p>
            <a:r>
              <a:rPr lang="en-US" b="0" dirty="0"/>
              <a:t>To coordinate research efforts – leverage resources – make impact on common priorities</a:t>
            </a:r>
          </a:p>
          <a:p>
            <a:r>
              <a:rPr lang="en-US" b="0" dirty="0"/>
              <a:t>Go beyond just global change – focus on other aspects of development</a:t>
            </a:r>
          </a:p>
          <a:p>
            <a:r>
              <a:rPr lang="en-US" b="0" dirty="0"/>
              <a:t>Highly successful for Belmont agencies – other groups are pursuing similar funding mechanisms and coordination groups</a:t>
            </a:r>
          </a:p>
          <a:p>
            <a:r>
              <a:rPr lang="en-US" b="0" dirty="0"/>
              <a:t>Makes it easier to partner on a multi-lateral basis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00A905-1D0A-CE4F-8B42-205A183E598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18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00A905-1D0A-CE4F-8B42-205A183E598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973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owengaffney/Dropbox%20OLD/Future%20Earth%20general%20shared%20dropbox/resources/Logos/logo%20without%20tagline/icon/futurearth-icon-blue-high.png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46"/>
            <a:ext cx="7772400" cy="1102519"/>
          </a:xfrm>
        </p:spPr>
        <p:txBody>
          <a:bodyPr/>
          <a:lstStyle/>
          <a:p>
            <a:r>
              <a:rPr lang="sv-S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F174E-C675-D448-88FF-6401A152D8F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85853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F174E-C675-D448-88FF-6401A152D8F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334290" y="1247567"/>
            <a:ext cx="2656524" cy="34010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4"/>
          </p:nvPr>
        </p:nvSpPr>
        <p:spPr>
          <a:xfrm>
            <a:off x="3301822" y="1236112"/>
            <a:ext cx="2656524" cy="34010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5"/>
          </p:nvPr>
        </p:nvSpPr>
        <p:spPr>
          <a:xfrm>
            <a:off x="6260990" y="1240885"/>
            <a:ext cx="2656524" cy="34010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473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4144"/>
            <a:ext cx="8229600" cy="857250"/>
          </a:xfrm>
        </p:spPr>
        <p:txBody>
          <a:bodyPr/>
          <a:lstStyle/>
          <a:p>
            <a:r>
              <a:rPr lang="sv-S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F174E-C675-D448-88FF-6401A152D8F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334292" y="1227085"/>
            <a:ext cx="1960033" cy="34010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4"/>
          </p:nvPr>
        </p:nvSpPr>
        <p:spPr>
          <a:xfrm>
            <a:off x="2590803" y="1236112"/>
            <a:ext cx="1901375" cy="34010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5"/>
          </p:nvPr>
        </p:nvSpPr>
        <p:spPr>
          <a:xfrm>
            <a:off x="4806578" y="1234288"/>
            <a:ext cx="1871563" cy="34010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6"/>
          </p:nvPr>
        </p:nvSpPr>
        <p:spPr>
          <a:xfrm>
            <a:off x="6936147" y="1234288"/>
            <a:ext cx="1871563" cy="34010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3236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6459" y="1597588"/>
            <a:ext cx="7771113" cy="1102484"/>
          </a:xfrm>
        </p:spPr>
        <p:txBody>
          <a:bodyPr/>
          <a:lstStyle/>
          <a:p>
            <a:r>
              <a:rPr lang="sv-SE" dirty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93F0C-7E2B-4A46-9B40-433C95D5CA3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8827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futurearth-tagline-white-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6419" y="4701892"/>
            <a:ext cx="1573100" cy="436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763" y="159355"/>
            <a:ext cx="8467579" cy="513281"/>
          </a:xfrm>
        </p:spPr>
        <p:txBody>
          <a:bodyPr/>
          <a:lstStyle/>
          <a:p>
            <a:r>
              <a:rPr lang="de-DE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763" y="1185899"/>
            <a:ext cx="8467579" cy="3233668"/>
          </a:xfrm>
        </p:spPr>
        <p:txBody>
          <a:bodyPr/>
          <a:lstStyle>
            <a:lvl1pPr>
              <a:buClr>
                <a:srgbClr val="009EFF"/>
              </a:buClr>
              <a:defRPr/>
            </a:lvl1pPr>
            <a:lvl2pPr>
              <a:buClr>
                <a:srgbClr val="009EFF"/>
              </a:buClr>
              <a:defRPr/>
            </a:lvl2pPr>
            <a:lvl3pPr>
              <a:buClr>
                <a:srgbClr val="009EFF"/>
              </a:buClr>
              <a:defRPr/>
            </a:lvl3pPr>
            <a:lvl4pPr>
              <a:buClr>
                <a:srgbClr val="009EFF"/>
              </a:buClr>
              <a:defRPr/>
            </a:lvl4pPr>
            <a:lvl5pPr>
              <a:buClr>
                <a:srgbClr val="009EFF"/>
              </a:buClr>
              <a:defRPr/>
            </a:lvl5pPr>
          </a:lstStyle>
          <a:p>
            <a:pPr lvl="0"/>
            <a:r>
              <a:rPr lang="de-DE" dirty="0" err="1"/>
              <a:t>Click</a:t>
            </a:r>
            <a:r>
              <a:rPr lang="de-DE" dirty="0"/>
              <a:t> to </a:t>
            </a:r>
            <a:r>
              <a:rPr lang="de-DE" dirty="0" err="1"/>
              <a:t>edit</a:t>
            </a:r>
            <a:r>
              <a:rPr lang="de-DE" dirty="0"/>
              <a:t> Master text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 err="1"/>
              <a:t>Third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pPr lvl="4"/>
            <a:r>
              <a:rPr lang="de-DE" dirty="0" err="1"/>
              <a:t>Fifth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3"/>
          </p:nvPr>
        </p:nvSpPr>
        <p:spPr>
          <a:xfrm>
            <a:off x="343763" y="621287"/>
            <a:ext cx="7772400" cy="564609"/>
          </a:xfrm>
        </p:spPr>
        <p:txBody>
          <a:bodyPr/>
          <a:lstStyle>
            <a:lvl1pPr marL="0" indent="0" algn="l">
              <a:buNone/>
              <a:defRPr sz="2829" b="0" i="0" spc="-47">
                <a:solidFill>
                  <a:srgbClr val="009EFF"/>
                </a:solidFill>
                <a:latin typeface="Gotham Book"/>
                <a:cs typeface="Gotham Book"/>
              </a:defRPr>
            </a:lvl1pPr>
            <a:lvl2pPr marL="3419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38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58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677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09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16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935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35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err="1"/>
              <a:t>Click</a:t>
            </a:r>
            <a:r>
              <a:rPr lang="de-DE" dirty="0"/>
              <a:t> to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subtitle</a:t>
            </a:r>
            <a:r>
              <a:rPr lang="de-DE" dirty="0"/>
              <a:t> style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4"/>
          </p:nvPr>
        </p:nvSpPr>
        <p:spPr>
          <a:xfrm>
            <a:off x="1142645" y="4767094"/>
            <a:ext cx="915259" cy="273750"/>
          </a:xfrm>
        </p:spPr>
        <p:txBody>
          <a:bodyPr rtlCol="0"/>
          <a:lstStyle>
            <a:lvl1pPr eaLnBrk="0" hangingPunct="0">
              <a:defRPr>
                <a:solidFill>
                  <a:srgbClr val="000000"/>
                </a:solidFill>
                <a:latin typeface="Gotham Book"/>
                <a:ea typeface="+mn-ea"/>
              </a:defRPr>
            </a:lvl1pPr>
          </a:lstStyle>
          <a:p>
            <a:pPr>
              <a:defRPr/>
            </a:pPr>
            <a:r>
              <a:rPr lang="en-US"/>
              <a:t>15 Dec 2017</a:t>
            </a:r>
            <a:endParaRPr lang="de-DE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>
          <a:xfrm>
            <a:off x="2438310" y="4767094"/>
            <a:ext cx="2895933" cy="273750"/>
          </a:xfrm>
        </p:spPr>
        <p:txBody>
          <a:bodyPr rtlCol="0"/>
          <a:lstStyle>
            <a:lvl1pPr algn="l" eaLnBrk="0" hangingPunct="0">
              <a:defRPr>
                <a:solidFill>
                  <a:srgbClr val="000000"/>
                </a:solidFill>
                <a:latin typeface="Gotham Book"/>
                <a:ea typeface="+mn-ea"/>
              </a:defRPr>
            </a:lvl1pPr>
          </a:lstStyle>
          <a:p>
            <a:pPr>
              <a:defRPr/>
            </a:pPr>
            <a:r>
              <a:rPr lang="de-DE"/>
              <a:t>Fall AGU 2017 New Orleans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eaLnBrk="0" hangingPunct="0">
              <a:defRPr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D84C04C0-6596-4D98-B151-0A627C377932}" type="slidenum">
              <a:rPr lang="de-DE" altLang="en-US">
                <a:latin typeface="Calibri"/>
              </a:rPr>
              <a:pPr>
                <a:defRPr/>
              </a:pPr>
              <a:t>‹#›</a:t>
            </a:fld>
            <a:endParaRPr lang="de-DE" altLang="en-US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5489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485" y="953106"/>
            <a:ext cx="4038600" cy="1092154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r>
              <a:rPr lang="sv-SE" dirty="0"/>
              <a:t>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2900"/>
            <a:ext cx="4648200" cy="5130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pic>
        <p:nvPicPr>
          <p:cNvPr id="5" name="futurearth-icon-blue-high.png" descr="/Users/owengaffney/Dropbox OLD/Future Earth general shared dropbox/resources/Logos/logo without tagline/icon/futurearth-icon-blue-high.png"/>
          <p:cNvPicPr>
            <a:picLocks noChangeAspect="1"/>
          </p:cNvPicPr>
          <p:nvPr userDrawn="1"/>
        </p:nvPicPr>
        <p:blipFill>
          <a:blip r:embed="rId2" r:link="rId3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885" y="2302119"/>
            <a:ext cx="2387863" cy="2387862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 flipH="1">
            <a:off x="448215" y="2147989"/>
            <a:ext cx="3809807" cy="18678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238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entury Gothic"/>
              <a:buNone/>
              <a:defRPr sz="4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ubTitle" idx="1"/>
          </p:nvPr>
        </p:nvSpPr>
        <p:spPr>
          <a:xfrm>
            <a:off x="1371604" y="2914654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166" marR="0" lvl="1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914333" marR="0" lvl="2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498" marR="0" lvl="3" indent="0" algn="ctr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828664" marR="0" lvl="4" indent="0" algn="ctr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285829" marR="0" lvl="5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5" marR="0" lvl="6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6" marR="0" lvl="8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457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15 Dec 2017</a:t>
            </a:r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Fall AGU 2017 New Orleans</a:t>
            </a:r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553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952475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722312" y="3305180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Helvetica Neue"/>
              <a:buNone/>
              <a:defRPr sz="32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722312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166" marR="0" lvl="1" indent="0" algn="l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914333" marR="0" lvl="2" indent="0" algn="l" rtl="0">
              <a:spcBef>
                <a:spcPts val="32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498" marR="0" lvl="3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828664" marR="0" lvl="4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285829" marR="0" lvl="5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5" marR="0" lvl="6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6" marR="0" lvl="8" indent="0" algn="l" rtl="0">
              <a:spcBef>
                <a:spcPts val="28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457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15 Dec 2017</a:t>
            </a: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Fall AGU 2017 New Orleans</a:t>
            </a:r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6553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91210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Helvetica Neue"/>
              <a:buNone/>
              <a:defRPr sz="4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457203" y="1151338"/>
            <a:ext cx="4040187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166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914333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498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828664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2858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5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457203" y="1631157"/>
            <a:ext cx="4040187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lvl="0" indent="-190487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742894" marR="0" lvl="1" indent="-15873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42915" marR="0" lvl="2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00080" marR="0" lvl="3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57246" marR="0" lvl="4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514411" marR="0" lvl="5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4" marR="0" lvl="7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09" marR="0" lvl="8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4645028" y="1151338"/>
            <a:ext cx="4041775" cy="4798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166" marR="0" lvl="1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914333" marR="0" lvl="2" indent="0" algn="l" rtl="0">
              <a:spcBef>
                <a:spcPts val="36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498" marR="0" lvl="3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828664" marR="0" lvl="4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2858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5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4645028" y="1631157"/>
            <a:ext cx="4041775" cy="2963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lvl="0" indent="-190487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742894" marR="0" lvl="1" indent="-158739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42915" marR="0" lvl="2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00080" marR="0" lvl="3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57246" marR="0" lvl="4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514411" marR="0" lvl="5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4" marR="0" lvl="7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09" marR="0" lvl="8" indent="-126991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>
            <a:off x="457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15 Dec 2017</a:t>
            </a: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Fall AGU 2017 New Orleans</a:t>
            </a:r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553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09791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entury Gothic"/>
              <a:buNone/>
              <a:defRPr sz="20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3575052" y="204788"/>
            <a:ext cx="5111751" cy="43898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lvl="0" indent="-139691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742894" marR="0" lvl="1" indent="-107942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142915" marR="0" lvl="2" indent="-76195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600080" marR="0" lvl="3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057246" marR="0" lvl="4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514411" marR="0" lvl="5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4" marR="0" lvl="7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09" marR="0" lvl="8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2"/>
          </p:nvPr>
        </p:nvSpPr>
        <p:spPr>
          <a:xfrm>
            <a:off x="457204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166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914333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498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828664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285829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5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6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457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15 Dec 2017</a:t>
            </a: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ft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Fall AGU 2017 New Orleans</a:t>
            </a:r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6553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522838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792292" y="3600454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entury Gothic"/>
              <a:buNone/>
              <a:defRPr sz="20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4" name="Shape 64"/>
          <p:cNvSpPr>
            <a:spLocks noGrp="1"/>
          </p:cNvSpPr>
          <p:nvPr>
            <p:ph type="pic" idx="2"/>
          </p:nvPr>
        </p:nvSpPr>
        <p:spPr>
          <a:xfrm>
            <a:off x="1792292" y="459583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166" marR="0" lvl="1" indent="0" algn="l" rtl="0">
              <a:spcBef>
                <a:spcPts val="56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914333" marR="0" lvl="2" indent="0" algn="l" rtl="0">
              <a:spcBef>
                <a:spcPts val="48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498" marR="0" lvl="3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828664" marR="0" lvl="4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285829" marR="0" lvl="5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5" marR="0" lvl="6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6" marR="0" lvl="8" indent="0" algn="l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1792292" y="4025507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166" marR="0" lvl="1" indent="0" algn="l" rtl="0">
              <a:spcBef>
                <a:spcPts val="24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914333" marR="0" lvl="2" indent="0" algn="l" rtl="0">
              <a:spcBef>
                <a:spcPts val="2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498" marR="0" lvl="3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828664" marR="0" lvl="4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285829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5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6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457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15 Dec 2017</a:t>
            </a: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ft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Fall AGU 2017 New Orleans</a:t>
            </a: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6553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4175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F174E-C675-D448-88FF-6401A152D8F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99489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entury Gothic"/>
              <a:buNone/>
              <a:defRPr sz="4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457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15 Dec 2017</a:t>
            </a:r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Fall AGU 2017 New Orleans</a:t>
            </a: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553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334289" y="1247566"/>
            <a:ext cx="2656524" cy="3401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lvl="0" indent="-165088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742894" marR="0" lvl="1" indent="-13334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142915" marR="0" lvl="2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600080" marR="0" lvl="3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057246" marR="0" lvl="4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514411" marR="0" lvl="5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4" marR="0" lvl="7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09" marR="0" lvl="8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2"/>
          </p:nvPr>
        </p:nvSpPr>
        <p:spPr>
          <a:xfrm>
            <a:off x="3301822" y="1236112"/>
            <a:ext cx="2656524" cy="3401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lvl="0" indent="-165088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742894" marR="0" lvl="1" indent="-13334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142915" marR="0" lvl="2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600080" marR="0" lvl="3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057246" marR="0" lvl="4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514411" marR="0" lvl="5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4" marR="0" lvl="7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09" marR="0" lvl="8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3"/>
          </p:nvPr>
        </p:nvSpPr>
        <p:spPr>
          <a:xfrm>
            <a:off x="6260990" y="1240885"/>
            <a:ext cx="2656524" cy="3401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lvl="0" indent="-165088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742894" marR="0" lvl="1" indent="-13334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142915" marR="0" lvl="2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600080" marR="0" lvl="3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057246" marR="0" lvl="4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514411" marR="0" lvl="5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4" marR="0" lvl="7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09" marR="0" lvl="8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53925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57200" y="254143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entury Gothic"/>
              <a:buNone/>
              <a:defRPr sz="4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dt" idx="10"/>
          </p:nvPr>
        </p:nvSpPr>
        <p:spPr>
          <a:xfrm>
            <a:off x="457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15 Dec 2017</a:t>
            </a:r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Fall AGU 2017 New Orleans</a:t>
            </a:r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6553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334288" y="1227085"/>
            <a:ext cx="1960032" cy="3401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lvl="0" indent="-165088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742894" marR="0" lvl="1" indent="-13334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142915" marR="0" lvl="2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600080" marR="0" lvl="3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057246" marR="0" lvl="4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514411" marR="0" lvl="5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4" marR="0" lvl="7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09" marR="0" lvl="8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2"/>
          </p:nvPr>
        </p:nvSpPr>
        <p:spPr>
          <a:xfrm>
            <a:off x="2590804" y="1236112"/>
            <a:ext cx="1901373" cy="3401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lvl="0" indent="-165088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742894" marR="0" lvl="1" indent="-13334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142915" marR="0" lvl="2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600080" marR="0" lvl="3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057246" marR="0" lvl="4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514411" marR="0" lvl="5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4" marR="0" lvl="7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09" marR="0" lvl="8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3"/>
          </p:nvPr>
        </p:nvSpPr>
        <p:spPr>
          <a:xfrm>
            <a:off x="4806557" y="1234288"/>
            <a:ext cx="1871563" cy="3401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lvl="0" indent="-165088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742894" marR="0" lvl="1" indent="-13334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142915" marR="0" lvl="2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600080" marR="0" lvl="3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057246" marR="0" lvl="4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514411" marR="0" lvl="5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4" marR="0" lvl="7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09" marR="0" lvl="8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4"/>
          </p:nvPr>
        </p:nvSpPr>
        <p:spPr>
          <a:xfrm>
            <a:off x="6936143" y="1234288"/>
            <a:ext cx="1871563" cy="3401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75" marR="0" lvl="0" indent="-165088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742894" marR="0" lvl="1" indent="-13334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142915" marR="0" lvl="2" indent="-101593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600080" marR="0" lvl="3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057246" marR="0" lvl="4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514411" marR="0" lvl="5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4" marR="0" lvl="7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09" marR="0" lvl="8" indent="-114291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40370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ctrTitle"/>
          </p:nvPr>
        </p:nvSpPr>
        <p:spPr>
          <a:xfrm>
            <a:off x="686443" y="1597588"/>
            <a:ext cx="7771112" cy="110248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entury Gothic"/>
              <a:buNone/>
              <a:defRPr sz="4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>
            <a:off x="457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15 Dec 2017</a:t>
            </a:r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Fall AGU 2017 New Orleans</a:t>
            </a:r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6553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07250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15 Dec 2017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Fall AGU 2017 New Orleans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9108-3129-864A-B2AA-B80A23327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550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15 Dec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Fall AGU 2017 New Orleans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9108-3129-864A-B2AA-B80A23327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94361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  <a:endParaRPr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marL="19050"/>
            <a:fld id="{81D60167-4931-47E6-BA6A-407CBD079E47}" type="slidenum">
              <a:rPr lang="en-US" spc="-8" smtClean="0">
                <a:solidFill>
                  <a:prstClr val="black"/>
                </a:solidFill>
              </a:rPr>
              <a:pPr marL="19050"/>
              <a:t>‹#›</a:t>
            </a:fld>
            <a:endParaRPr lang="en-US" spc="-8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243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r>
              <a:rPr lang="sv-SE" dirty="0"/>
              <a:t>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6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F174E-C675-D448-88FF-6401A152D8F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6115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r>
              <a:rPr lang="sv-SE" dirty="0"/>
              <a:t>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5"/>
            <a:ext cx="4038600" cy="34010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5"/>
            <a:ext cx="4038600" cy="34010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F174E-C675-D448-88FF-6401A152D8F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3071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sv-S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3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sv-S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3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sv-S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F174E-C675-D448-88FF-6401A152D8F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0932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F174E-C675-D448-88FF-6401A152D8F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8522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2804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2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2" y="204815"/>
            <a:ext cx="5111751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23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78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3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sv-S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F174E-C675-D448-88FF-6401A152D8F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0299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3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30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78" indent="0">
              <a:buNone/>
              <a:defRPr sz="1200"/>
            </a:lvl2pPr>
            <a:lvl3pPr marL="914354" indent="0">
              <a:buNone/>
              <a:defRPr sz="10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3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sv-S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F174E-C675-D448-88FF-6401A152D8F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276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</a:t>
            </a:r>
            <a:r>
              <a:rPr lang="sv-SE" dirty="0" err="1"/>
              <a:t>title</a:t>
            </a:r>
            <a:r>
              <a:rPr lang="sv-SE" dirty="0"/>
              <a:t>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15 Dec 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Fall AGU 2017 New Orleans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F174E-C675-D448-88FF-6401A152D8F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9001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hf sldNum="0" hdr="0" ftr="0" dt="0"/>
  <p:txStyles>
    <p:titleStyle>
      <a:lvl1pPr algn="ctr" defTabSz="457178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883" indent="-342883" algn="l" defTabSz="457178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13" indent="-285737" algn="l" defTabSz="457178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2942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120" indent="-228588" algn="l" defTabSz="457178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297" indent="-228588" algn="l" defTabSz="457178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474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8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entury Gothic"/>
              <a:buNone/>
              <a:defRPr sz="4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742950" marR="0" lvl="1" indent="-13335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143000" marR="0" lvl="2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600200" marR="0" lvl="3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057400" marR="0" lvl="4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kern="0"/>
              <a:t>15 Dec 2017</a:t>
            </a:r>
            <a:endParaRPr kern="0"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6763" marR="0" lvl="1" indent="-12296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3523" marR="0" lvl="2" indent="-11892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0286" marR="0" lvl="3" indent="-1148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7048" marR="0" lvl="4" indent="-1108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3809" marR="0" lvl="5" indent="-10678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0573" marR="0" lvl="6" indent="-10277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197335" marR="0" lvl="7" indent="-9874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4096" marR="0" lvl="8" indent="-9469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kern="0"/>
              <a:t>Fall AGU 2017 New Orleans</a:t>
            </a:r>
            <a:endParaRPr kern="0"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4" y="4767266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ker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 kern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427846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3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Relationship Id="rId9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5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4.xml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12" Type="http://schemas.microsoft.com/office/2007/relationships/diagramDrawing" Target="../diagrams/drawing1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3.xml"/><Relationship Id="rId11" Type="http://schemas.openxmlformats.org/officeDocument/2006/relationships/diagramColors" Target="../diagrams/colors14.xml"/><Relationship Id="rId5" Type="http://schemas.openxmlformats.org/officeDocument/2006/relationships/diagramQuickStyle" Target="../diagrams/quickStyle13.xml"/><Relationship Id="rId10" Type="http://schemas.openxmlformats.org/officeDocument/2006/relationships/diagramQuickStyle" Target="../diagrams/quickStyle14.xml"/><Relationship Id="rId4" Type="http://schemas.openxmlformats.org/officeDocument/2006/relationships/diagramLayout" Target="../diagrams/layout13.xml"/><Relationship Id="rId9" Type="http://schemas.openxmlformats.org/officeDocument/2006/relationships/diagramLayout" Target="../diagrams/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0"/>
                <a:lumOff val="100000"/>
                <a:alpha val="92000"/>
              </a:schemeClr>
            </a:gs>
            <a:gs pos="100000">
              <a:srgbClr val="0080FF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11FA5-1CB8-4B4E-9BBC-BD683CC86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806054"/>
            <a:ext cx="8229600" cy="857250"/>
          </a:xfrm>
        </p:spPr>
        <p:txBody>
          <a:bodyPr/>
          <a:lstStyle/>
          <a:p>
            <a:r>
              <a:rPr lang="en-US" dirty="0"/>
              <a:t>A Funders Perspective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6D13A-1180-5A44-ADB6-2BBBBA5B8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314576"/>
            <a:ext cx="8229600" cy="2152649"/>
          </a:xfrm>
        </p:spPr>
        <p:txBody>
          <a:bodyPr/>
          <a:lstStyle/>
          <a:p>
            <a:pPr marL="177800" indent="0" algn="ctr">
              <a:buNone/>
            </a:pPr>
            <a:r>
              <a:rPr lang="en-US" sz="2400" dirty="0"/>
              <a:t>Maria </a:t>
            </a:r>
            <a:r>
              <a:rPr lang="en-US" sz="2400" dirty="0" err="1"/>
              <a:t>Uhle</a:t>
            </a:r>
            <a:endParaRPr lang="en-US" sz="2400" dirty="0"/>
          </a:p>
          <a:p>
            <a:pPr marL="177800" indent="0" algn="ctr">
              <a:buNone/>
            </a:pPr>
            <a:r>
              <a:rPr lang="en-US" sz="2400" dirty="0"/>
              <a:t>Co-Chair, Belmont Forum</a:t>
            </a:r>
          </a:p>
          <a:p>
            <a:pPr marL="177800" indent="0" algn="ctr">
              <a:buNone/>
            </a:pPr>
            <a:r>
              <a:rPr lang="en-US" sz="2400" dirty="0"/>
              <a:t>Directorates for Geosciences, US National Science Foundation</a:t>
            </a:r>
          </a:p>
        </p:txBody>
      </p:sp>
    </p:spTree>
    <p:extLst>
      <p:ext uri="{BB962C8B-B14F-4D97-AF65-F5344CB8AC3E}">
        <p14:creationId xmlns:p14="http://schemas.microsoft.com/office/powerpoint/2010/main" val="753728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1" y="-4762"/>
            <a:ext cx="6864351" cy="514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792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03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351" y="1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01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1" y="-4762"/>
            <a:ext cx="6864351" cy="514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506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351" y="1"/>
            <a:ext cx="6858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DDB3649-8716-7D47-8F2F-D66C6C105401}"/>
              </a:ext>
            </a:extLst>
          </p:cNvPr>
          <p:cNvSpPr txBox="1"/>
          <p:nvPr/>
        </p:nvSpPr>
        <p:spPr>
          <a:xfrm>
            <a:off x="3967842" y="4131129"/>
            <a:ext cx="2145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Belmont Challenge</a:t>
            </a:r>
          </a:p>
        </p:txBody>
      </p:sp>
    </p:spTree>
    <p:extLst>
      <p:ext uri="{BB962C8B-B14F-4D97-AF65-F5344CB8AC3E}">
        <p14:creationId xmlns:p14="http://schemas.microsoft.com/office/powerpoint/2010/main" val="3152906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220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4221" y="2511033"/>
            <a:ext cx="1669399" cy="2106680"/>
          </a:xfrm>
          <a:prstGeom prst="rect">
            <a:avLst/>
          </a:prstGeom>
          <a:ln w="9525" cmpd="sng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72268" y="3270093"/>
            <a:ext cx="2964482" cy="588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257" y="2843169"/>
            <a:ext cx="1836204" cy="1442409"/>
          </a:xfrm>
          <a:prstGeom prst="rect">
            <a:avLst/>
          </a:prstGeom>
          <a:ln w="9525" cmpd="sng">
            <a:solidFill>
              <a:schemeClr val="tx1"/>
            </a:solidFill>
            <a:miter lim="800000"/>
            <a:headEnd/>
            <a:tailEnd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241858" y="738355"/>
            <a:ext cx="8766092" cy="131574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lIns="68580" tIns="34290" rIns="68580" bIns="34290">
            <a:spAutoFit/>
          </a:bodyPr>
          <a:lstStyle/>
          <a:p>
            <a:pPr marL="9525" marR="3810" algn="ctr"/>
            <a:r>
              <a:rPr lang="en-US" sz="2700" dirty="0">
                <a:ln w="1905">
                  <a:solidFill>
                    <a:srgbClr val="000000"/>
                  </a:solidFill>
                </a:ln>
                <a:solidFill>
                  <a:srgbClr val="0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cs typeface="Calibri"/>
              </a:rPr>
              <a:t>Belmont Forum</a:t>
            </a:r>
          </a:p>
          <a:p>
            <a:pPr marL="9525" marR="3810" algn="ctr"/>
            <a:r>
              <a:rPr lang="en-US" sz="2700" dirty="0">
                <a:ln w="1905">
                  <a:solidFill>
                    <a:srgbClr val="000000"/>
                  </a:solidFill>
                </a:ln>
                <a:solidFill>
                  <a:srgbClr val="0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cs typeface="Calibri"/>
              </a:rPr>
              <a:t>e-Infrastructure and Data Management</a:t>
            </a:r>
          </a:p>
          <a:p>
            <a:pPr marL="9525" marR="3810" algn="ctr"/>
            <a:r>
              <a:rPr lang="en-US" sz="2700" dirty="0">
                <a:ln w="1905">
                  <a:solidFill>
                    <a:srgbClr val="000000"/>
                  </a:solidFill>
                </a:ln>
                <a:solidFill>
                  <a:srgbClr val="0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cs typeface="Calibri"/>
              </a:rPr>
              <a:t>Collaborative Research Action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9850" y="1567251"/>
            <a:ext cx="2303660" cy="2907079"/>
          </a:xfrm>
          <a:prstGeom prst="rect">
            <a:avLst/>
          </a:prstGeom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604558663"/>
              </p:ext>
            </p:extLst>
          </p:nvPr>
        </p:nvGraphicFramePr>
        <p:xfrm>
          <a:off x="474585" y="1389672"/>
          <a:ext cx="5260731" cy="35061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itle 15"/>
          <p:cNvSpPr txBox="1">
            <a:spLocks/>
          </p:cNvSpPr>
          <p:nvPr/>
        </p:nvSpPr>
        <p:spPr>
          <a:xfrm>
            <a:off x="544226" y="228077"/>
            <a:ext cx="8055546" cy="90026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</a:pPr>
            <a:r>
              <a:rPr lang="en-US" sz="3000" dirty="0">
                <a:ln w="17780" cmpd="sng">
                  <a:solidFill>
                    <a:prstClr val="black"/>
                  </a:solidFill>
                  <a:prstDash val="solid"/>
                  <a:miter lim="800000"/>
                </a:ln>
                <a:solidFill>
                  <a:srgbClr val="00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Community Strategy and Implementation Plan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33625863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6456792"/>
              </p:ext>
            </p:extLst>
          </p:nvPr>
        </p:nvGraphicFramePr>
        <p:xfrm>
          <a:off x="276665" y="1318779"/>
          <a:ext cx="8631281" cy="34485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15"/>
          <p:cNvSpPr txBox="1">
            <a:spLocks/>
          </p:cNvSpPr>
          <p:nvPr/>
        </p:nvSpPr>
        <p:spPr>
          <a:xfrm>
            <a:off x="544226" y="228077"/>
            <a:ext cx="8055546" cy="90026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</a:pPr>
            <a:r>
              <a:rPr lang="en-US" sz="3000" dirty="0">
                <a:ln w="17780" cmpd="sng">
                  <a:solidFill>
                    <a:prstClr val="black"/>
                  </a:solidFill>
                  <a:prstDash val="solid"/>
                  <a:miter lim="800000"/>
                </a:ln>
                <a:solidFill>
                  <a:srgbClr val="00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Recommendations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3862011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2123" y="1664793"/>
            <a:ext cx="3836377" cy="319453"/>
          </a:xfrm>
        </p:spPr>
        <p:txBody>
          <a:bodyPr>
            <a:normAutofit fontScale="77500" lnSpcReduction="20000"/>
          </a:bodyPr>
          <a:lstStyle/>
          <a:p>
            <a:pPr lvl="0"/>
            <a:r>
              <a:rPr lang="en-US" sz="1350" dirty="0"/>
              <a:t>2015 Belmont Forum Principals Meeting Oslo, Norway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76634" y="1975669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14" name="Diagram 13"/>
          <p:cNvGraphicFramePr/>
          <p:nvPr>
            <p:extLst>
              <p:ext uri="{D42A27DB-BD31-4B8C-83A1-F6EECF244321}">
                <p14:modId xmlns:p14="http://schemas.microsoft.com/office/powerpoint/2010/main" val="3943061017"/>
              </p:ext>
            </p:extLst>
          </p:nvPr>
        </p:nvGraphicFramePr>
        <p:xfrm>
          <a:off x="-1525416" y="328076"/>
          <a:ext cx="8345972" cy="44401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Title 15"/>
          <p:cNvSpPr txBox="1">
            <a:spLocks/>
          </p:cNvSpPr>
          <p:nvPr/>
        </p:nvSpPr>
        <p:spPr>
          <a:xfrm>
            <a:off x="5022123" y="851184"/>
            <a:ext cx="4027772" cy="64631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900"/>
              </a:spcBef>
              <a:spcAft>
                <a:spcPts val="900"/>
              </a:spcAft>
            </a:pPr>
            <a:r>
              <a:rPr lang="en-US" sz="2800" dirty="0">
                <a:ln w="17780" cmpd="sng">
                  <a:solidFill>
                    <a:prstClr val="black"/>
                  </a:solidFill>
                  <a:prstDash val="solid"/>
                  <a:miter lim="800000"/>
                </a:ln>
                <a:solidFill>
                  <a:srgbClr val="00000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Data Policy &amp; Principles</a:t>
            </a:r>
            <a:endParaRPr lang="en-US" sz="28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02817" y="2092339"/>
            <a:ext cx="1992752" cy="25147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42232" y="162596"/>
            <a:ext cx="2449349" cy="4862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4620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0080FF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1E61A772-1B04-A24A-9042-11E7FF141D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7074763"/>
              </p:ext>
            </p:extLst>
          </p:nvPr>
        </p:nvGraphicFramePr>
        <p:xfrm>
          <a:off x="923925" y="1838325"/>
          <a:ext cx="7505700" cy="2152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F62D795F-C22D-0544-A149-0AC49D0CD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125" y="672704"/>
            <a:ext cx="8229600" cy="857250"/>
          </a:xfrm>
        </p:spPr>
        <p:txBody>
          <a:bodyPr/>
          <a:lstStyle/>
          <a:p>
            <a:pPr algn="l"/>
            <a:r>
              <a:rPr lang="en-US" b="1" dirty="0"/>
              <a:t>Key components</a:t>
            </a:r>
          </a:p>
        </p:txBody>
      </p:sp>
    </p:spTree>
    <p:extLst>
      <p:ext uri="{BB962C8B-B14F-4D97-AF65-F5344CB8AC3E}">
        <p14:creationId xmlns:p14="http://schemas.microsoft.com/office/powerpoint/2010/main" val="56244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76634" y="1975669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14" name="Diagram 13"/>
          <p:cNvGraphicFramePr/>
          <p:nvPr>
            <p:extLst>
              <p:ext uri="{D42A27DB-BD31-4B8C-83A1-F6EECF244321}">
                <p14:modId xmlns:p14="http://schemas.microsoft.com/office/powerpoint/2010/main" val="4242668886"/>
              </p:ext>
            </p:extLst>
          </p:nvPr>
        </p:nvGraphicFramePr>
        <p:xfrm>
          <a:off x="-1051833" y="177966"/>
          <a:ext cx="8218462" cy="45530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7" name="Picture 16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02781" y="162596"/>
            <a:ext cx="2449349" cy="48628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6370535" y="975587"/>
            <a:ext cx="246089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1672">
              <a:spcBef>
                <a:spcPts val="810"/>
              </a:spcBef>
            </a:pPr>
            <a:r>
              <a:rPr lang="en-US" sz="2100" dirty="0"/>
              <a:t>The Belmont Forum and its members will support and promote  this data policy and principles with the intent of </a:t>
            </a:r>
            <a:r>
              <a:rPr lang="en-US" sz="2100" u="sng" dirty="0"/>
              <a:t>making these data principles enforceable over time</a:t>
            </a:r>
            <a:r>
              <a:rPr lang="en-US" sz="2100" dirty="0"/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22625166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512" y="114409"/>
            <a:ext cx="3138305" cy="616361"/>
          </a:xfrm>
        </p:spPr>
        <p:txBody>
          <a:bodyPr/>
          <a:lstStyle/>
          <a:p>
            <a:r>
              <a:rPr lang="en-US" dirty="0"/>
              <a:t>Action Themes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29027112"/>
              </p:ext>
            </p:extLst>
          </p:nvPr>
        </p:nvGraphicFramePr>
        <p:xfrm>
          <a:off x="481783" y="258684"/>
          <a:ext cx="8330783" cy="42648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8928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591957417"/>
              </p:ext>
            </p:extLst>
          </p:nvPr>
        </p:nvGraphicFramePr>
        <p:xfrm>
          <a:off x="573348" y="793597"/>
          <a:ext cx="8258080" cy="3869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3768465128"/>
              </p:ext>
            </p:extLst>
          </p:nvPr>
        </p:nvGraphicFramePr>
        <p:xfrm>
          <a:off x="284018" y="115755"/>
          <a:ext cx="1816167" cy="12170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8" name="Title 15"/>
          <p:cNvSpPr txBox="1">
            <a:spLocks/>
          </p:cNvSpPr>
          <p:nvPr/>
        </p:nvSpPr>
        <p:spPr>
          <a:xfrm>
            <a:off x="369066" y="94669"/>
            <a:ext cx="8204365" cy="57988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900"/>
              </a:spcBef>
              <a:spcAft>
                <a:spcPts val="900"/>
              </a:spcAft>
            </a:pPr>
            <a:r>
              <a:rPr lang="en-GB" sz="3000" dirty="0">
                <a:solidFill>
                  <a:srgbClr val="000000"/>
                </a:solidFill>
              </a:rPr>
              <a:t>Actions</a:t>
            </a:r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9554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1769292"/>
              </p:ext>
            </p:extLst>
          </p:nvPr>
        </p:nvGraphicFramePr>
        <p:xfrm>
          <a:off x="178613" y="793597"/>
          <a:ext cx="8632968" cy="39551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5"/>
          <p:cNvSpPr txBox="1">
            <a:spLocks/>
          </p:cNvSpPr>
          <p:nvPr/>
        </p:nvSpPr>
        <p:spPr>
          <a:xfrm>
            <a:off x="198460" y="94669"/>
            <a:ext cx="8553584" cy="57988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900"/>
              </a:spcBef>
              <a:spcAft>
                <a:spcPts val="900"/>
              </a:spcAft>
            </a:pPr>
            <a:r>
              <a:rPr lang="en-GB" sz="3000" dirty="0">
                <a:solidFill>
                  <a:srgbClr val="000000"/>
                </a:solidFill>
              </a:rPr>
              <a:t>Opportunities moving forward</a:t>
            </a:r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287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0080FF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62D795F-C22D-0544-A149-0AC49D0CD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457201"/>
            <a:ext cx="8229600" cy="857250"/>
          </a:xfrm>
        </p:spPr>
        <p:txBody>
          <a:bodyPr/>
          <a:lstStyle/>
          <a:p>
            <a:pPr algn="l"/>
            <a:r>
              <a:rPr lang="en-US" b="1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166AD-D319-3B43-8630-F4AE0CBBC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675" y="1457326"/>
            <a:ext cx="8229600" cy="2057399"/>
          </a:xfrm>
        </p:spPr>
        <p:txBody>
          <a:bodyPr/>
          <a:lstStyle/>
          <a:p>
            <a:pPr marL="177800" indent="0">
              <a:lnSpc>
                <a:spcPct val="120000"/>
              </a:lnSpc>
              <a:buNone/>
            </a:pPr>
            <a:r>
              <a:rPr lang="en-US" kern="1200" dirty="0">
                <a:solidFill>
                  <a:schemeClr val="tx1"/>
                </a:solidFill>
              </a:rPr>
              <a:t>Harnessing the </a:t>
            </a:r>
            <a:r>
              <a:rPr lang="en-US" b="1" u="sng" kern="1200" dirty="0">
                <a:solidFill>
                  <a:schemeClr val="tx1"/>
                </a:solidFill>
              </a:rPr>
              <a:t>strengths and abilities </a:t>
            </a:r>
            <a:r>
              <a:rPr lang="en-US" kern="1200" dirty="0">
                <a:solidFill>
                  <a:schemeClr val="tx1"/>
                </a:solidFill>
              </a:rPr>
              <a:t>of others from </a:t>
            </a:r>
            <a:r>
              <a:rPr lang="en-US" b="1" u="sng" kern="1200" dirty="0">
                <a:solidFill>
                  <a:schemeClr val="tx1"/>
                </a:solidFill>
              </a:rPr>
              <a:t>different corners of your ecosystem</a:t>
            </a:r>
            <a:r>
              <a:rPr lang="en-US" kern="1200" dirty="0">
                <a:solidFill>
                  <a:schemeClr val="tx1"/>
                </a:solidFill>
              </a:rPr>
              <a:t> is one of the most strategic ways to scale innovation and </a:t>
            </a:r>
            <a:r>
              <a:rPr lang="en-US" b="1" u="sng" kern="1200" dirty="0">
                <a:solidFill>
                  <a:schemeClr val="tx1"/>
                </a:solidFill>
              </a:rPr>
              <a:t>solve complex challenges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986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0080FF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908E7F44-0CAD-5141-AA7D-F00B6176DE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6067472"/>
              </p:ext>
            </p:extLst>
          </p:nvPr>
        </p:nvGraphicFramePr>
        <p:xfrm>
          <a:off x="228599" y="1257301"/>
          <a:ext cx="8667749" cy="21812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89114DE2-9C3D-EC4E-9276-C3E7C7E84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67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0080FF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908E7F44-0CAD-5141-AA7D-F00B6176DE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3428443"/>
              </p:ext>
            </p:extLst>
          </p:nvPr>
        </p:nvGraphicFramePr>
        <p:xfrm>
          <a:off x="433239" y="1160777"/>
          <a:ext cx="8420101" cy="3486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3D76A43-4FF9-094B-88E9-4D55EA34825E}"/>
              </a:ext>
            </a:extLst>
          </p:cNvPr>
          <p:cNvSpPr txBox="1"/>
          <p:nvPr/>
        </p:nvSpPr>
        <p:spPr>
          <a:xfrm>
            <a:off x="433239" y="282804"/>
            <a:ext cx="643958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Identify the gap and opportunity</a:t>
            </a: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77895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0080FF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908E7F44-0CAD-5141-AA7D-F00B6176DE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418774"/>
              </p:ext>
            </p:extLst>
          </p:nvPr>
        </p:nvGraphicFramePr>
        <p:xfrm>
          <a:off x="433239" y="744619"/>
          <a:ext cx="8420101" cy="3486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525DB6C-53B3-FA49-BE4A-0E133F7A398A}"/>
              </a:ext>
            </a:extLst>
          </p:cNvPr>
          <p:cNvSpPr txBox="1"/>
          <p:nvPr/>
        </p:nvSpPr>
        <p:spPr>
          <a:xfrm>
            <a:off x="339365" y="160255"/>
            <a:ext cx="68815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Lean into each other's strengths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32152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0080FF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908E7F44-0CAD-5141-AA7D-F00B6176DE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4290362"/>
              </p:ext>
            </p:extLst>
          </p:nvPr>
        </p:nvGraphicFramePr>
        <p:xfrm>
          <a:off x="508653" y="1809848"/>
          <a:ext cx="8420101" cy="2535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AED9DE9-6719-9D45-A1C6-5469D58F1DAF}"/>
              </a:ext>
            </a:extLst>
          </p:cNvPr>
          <p:cNvSpPr txBox="1"/>
          <p:nvPr/>
        </p:nvSpPr>
        <p:spPr>
          <a:xfrm>
            <a:off x="433238" y="0"/>
            <a:ext cx="79754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Communication is key</a:t>
            </a:r>
            <a:endParaRPr lang="en-US" sz="4000" dirty="0">
              <a:solidFill>
                <a:schemeClr val="bg1"/>
              </a:solidFill>
            </a:endParaRPr>
          </a:p>
          <a:p>
            <a:r>
              <a:rPr lang="en-US" sz="4000" b="1" dirty="0"/>
              <a:t>Communication is key</a:t>
            </a:r>
            <a:endParaRPr lang="en-US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B1890-7731-A043-81BB-C385B8528EBB}"/>
              </a:ext>
            </a:extLst>
          </p:cNvPr>
          <p:cNvSpPr txBox="1"/>
          <p:nvPr/>
        </p:nvSpPr>
        <p:spPr>
          <a:xfrm>
            <a:off x="291836" y="4496587"/>
            <a:ext cx="854112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Ensure there are no misaligned expectations between parties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371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0080FF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908E7F44-0CAD-5141-AA7D-F00B6176DE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953933"/>
              </p:ext>
            </p:extLst>
          </p:nvPr>
        </p:nvGraphicFramePr>
        <p:xfrm>
          <a:off x="433238" y="1432775"/>
          <a:ext cx="8420101" cy="2535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AED9DE9-6719-9D45-A1C6-5469D58F1DAF}"/>
              </a:ext>
            </a:extLst>
          </p:cNvPr>
          <p:cNvSpPr txBox="1"/>
          <p:nvPr/>
        </p:nvSpPr>
        <p:spPr>
          <a:xfrm>
            <a:off x="433238" y="0"/>
            <a:ext cx="79754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Communication is key</a:t>
            </a:r>
            <a:endParaRPr lang="en-US" sz="4000" dirty="0">
              <a:solidFill>
                <a:schemeClr val="bg1"/>
              </a:solidFill>
            </a:endParaRPr>
          </a:p>
          <a:p>
            <a:r>
              <a:rPr lang="en-US" sz="4000" b="1" dirty="0"/>
              <a:t>Coordination is paramount</a:t>
            </a:r>
            <a:endParaRPr 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5E7D19-6EF5-B441-BDBE-22E03D0B265F}"/>
              </a:ext>
            </a:extLst>
          </p:cNvPr>
          <p:cNvSpPr txBox="1"/>
          <p:nvPr/>
        </p:nvSpPr>
        <p:spPr>
          <a:xfrm>
            <a:off x="1084083" y="4162861"/>
            <a:ext cx="4949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LEVERAGE NOT DUPLICATE</a:t>
            </a:r>
          </a:p>
        </p:txBody>
      </p:sp>
    </p:spTree>
    <p:extLst>
      <p:ext uri="{BB962C8B-B14F-4D97-AF65-F5344CB8AC3E}">
        <p14:creationId xmlns:p14="http://schemas.microsoft.com/office/powerpoint/2010/main" val="2312271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715975758"/>
              </p:ext>
            </p:extLst>
          </p:nvPr>
        </p:nvGraphicFramePr>
        <p:xfrm>
          <a:off x="107523" y="252417"/>
          <a:ext cx="8912332" cy="46000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69309210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4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15906</TotalTime>
  <Words>749</Words>
  <Application>Microsoft Macintosh PowerPoint</Application>
  <PresentationFormat>On-screen Show (16:9)</PresentationFormat>
  <Paragraphs>259</Paragraphs>
  <Slides>23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Century Gothic</vt:lpstr>
      <vt:lpstr>Gotham Book</vt:lpstr>
      <vt:lpstr>Helvetica Neue</vt:lpstr>
      <vt:lpstr>2_Office Theme</vt:lpstr>
      <vt:lpstr>4_Office Theme</vt:lpstr>
      <vt:lpstr>A Funders Perspective</vt:lpstr>
      <vt:lpstr>Key components</vt:lpstr>
      <vt:lpstr>Approach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Action Themes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bridges between the academic and development communities to deliver actionable solutions for global development challenges</dc:title>
  <dc:creator>Maria Uhle</dc:creator>
  <cp:lastModifiedBy>Uhle, Maria L</cp:lastModifiedBy>
  <cp:revision>278</cp:revision>
  <dcterms:created xsi:type="dcterms:W3CDTF">2015-12-27T00:41:52Z</dcterms:created>
  <dcterms:modified xsi:type="dcterms:W3CDTF">2018-07-24T07:21:44Z</dcterms:modified>
</cp:coreProperties>
</file>

<file path=docProps/thumbnail.jpeg>
</file>